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68"/>
  </p:notesMasterIdLst>
  <p:sldIdLst>
    <p:sldId id="373" r:id="rId3"/>
    <p:sldId id="257" r:id="rId4"/>
    <p:sldId id="306" r:id="rId5"/>
    <p:sldId id="258" r:id="rId6"/>
    <p:sldId id="305" r:id="rId7"/>
    <p:sldId id="374" r:id="rId8"/>
    <p:sldId id="307" r:id="rId9"/>
    <p:sldId id="300" r:id="rId10"/>
    <p:sldId id="273" r:id="rId11"/>
    <p:sldId id="274" r:id="rId12"/>
    <p:sldId id="400" r:id="rId13"/>
    <p:sldId id="401" r:id="rId14"/>
    <p:sldId id="402" r:id="rId15"/>
    <p:sldId id="403" r:id="rId16"/>
    <p:sldId id="404" r:id="rId17"/>
    <p:sldId id="405" r:id="rId18"/>
    <p:sldId id="406" r:id="rId19"/>
    <p:sldId id="407" r:id="rId20"/>
    <p:sldId id="408" r:id="rId21"/>
    <p:sldId id="275" r:id="rId22"/>
    <p:sldId id="276" r:id="rId23"/>
    <p:sldId id="348" r:id="rId24"/>
    <p:sldId id="375" r:id="rId25"/>
    <p:sldId id="376" r:id="rId26"/>
    <p:sldId id="377" r:id="rId27"/>
    <p:sldId id="378" r:id="rId28"/>
    <p:sldId id="379" r:id="rId29"/>
    <p:sldId id="380" r:id="rId30"/>
    <p:sldId id="381" r:id="rId31"/>
    <p:sldId id="382" r:id="rId32"/>
    <p:sldId id="383" r:id="rId33"/>
    <p:sldId id="384" r:id="rId34"/>
    <p:sldId id="385" r:id="rId35"/>
    <p:sldId id="386" r:id="rId36"/>
    <p:sldId id="387" r:id="rId37"/>
    <p:sldId id="390" r:id="rId38"/>
    <p:sldId id="391" r:id="rId39"/>
    <p:sldId id="392" r:id="rId40"/>
    <p:sldId id="393" r:id="rId41"/>
    <p:sldId id="394" r:id="rId42"/>
    <p:sldId id="395" r:id="rId43"/>
    <p:sldId id="396" r:id="rId44"/>
    <p:sldId id="397" r:id="rId45"/>
    <p:sldId id="398" r:id="rId46"/>
    <p:sldId id="399" r:id="rId47"/>
    <p:sldId id="388" r:id="rId48"/>
    <p:sldId id="389" r:id="rId49"/>
    <p:sldId id="358" r:id="rId50"/>
    <p:sldId id="359" r:id="rId51"/>
    <p:sldId id="360" r:id="rId52"/>
    <p:sldId id="362" r:id="rId53"/>
    <p:sldId id="364" r:id="rId54"/>
    <p:sldId id="308" r:id="rId55"/>
    <p:sldId id="296" r:id="rId56"/>
    <p:sldId id="365" r:id="rId57"/>
    <p:sldId id="366" r:id="rId58"/>
    <p:sldId id="367" r:id="rId59"/>
    <p:sldId id="368" r:id="rId60"/>
    <p:sldId id="369" r:id="rId61"/>
    <p:sldId id="370" r:id="rId62"/>
    <p:sldId id="310" r:id="rId63"/>
    <p:sldId id="297" r:id="rId64"/>
    <p:sldId id="371" r:id="rId65"/>
    <p:sldId id="372" r:id="rId66"/>
    <p:sldId id="304" r:id="rId6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4A91"/>
    <a:srgbClr val="002B8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431"/>
    <p:restoredTop sz="95064"/>
  </p:normalViewPr>
  <p:slideViewPr>
    <p:cSldViewPr snapToGrid="0" snapToObjects="1">
      <p:cViewPr varScale="1">
        <p:scale>
          <a:sx n="75" d="100"/>
          <a:sy n="75" d="100"/>
        </p:scale>
        <p:origin x="-378" y="-9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58BA96-C746-4A5F-B292-E23EBD8D95C5}" type="doc">
      <dgm:prSet loTypeId="urn:microsoft.com/office/officeart/2005/8/layout/radial1" loCatId="relationship" qsTypeId="urn:microsoft.com/office/officeart/2005/8/quickstyle/simple1" qsCatId="simple" csTypeId="urn:microsoft.com/office/officeart/2005/8/colors/colorful3" csCatId="colorful" phldr="1"/>
      <dgm:spPr/>
      <dgm:t>
        <a:bodyPr/>
        <a:lstStyle/>
        <a:p>
          <a:endParaRPr lang="zh-CN" altLang="en-US"/>
        </a:p>
      </dgm:t>
    </dgm:pt>
    <dgm:pt modelId="{556A081F-A87F-4FB6-838F-62DCE4490E09}">
      <dgm:prSet phldrT="[文本]"/>
      <dgm:spPr/>
      <dgm:t>
        <a:bodyPr/>
        <a:lstStyle/>
        <a:p>
          <a:r>
            <a:rPr lang="zh-CN" altLang="en-US" dirty="0" smtClean="0"/>
            <a:t>个体发展</a:t>
          </a:r>
          <a:endParaRPr lang="zh-CN" altLang="en-US" dirty="0"/>
        </a:p>
      </dgm:t>
    </dgm:pt>
    <dgm:pt modelId="{092FF456-F797-46A4-9364-18D944917184}" type="parTrans" cxnId="{BFD7BC06-BDAE-4D84-A4F7-25060D3C30FD}">
      <dgm:prSet/>
      <dgm:spPr/>
      <dgm:t>
        <a:bodyPr/>
        <a:lstStyle/>
        <a:p>
          <a:endParaRPr lang="zh-CN" altLang="en-US"/>
        </a:p>
      </dgm:t>
    </dgm:pt>
    <dgm:pt modelId="{3E566BB9-3B4D-4FA9-B1DE-15CDE11AF7CF}" type="sibTrans" cxnId="{BFD7BC06-BDAE-4D84-A4F7-25060D3C30FD}">
      <dgm:prSet/>
      <dgm:spPr/>
      <dgm:t>
        <a:bodyPr/>
        <a:lstStyle/>
        <a:p>
          <a:endParaRPr lang="zh-CN" altLang="en-US"/>
        </a:p>
      </dgm:t>
    </dgm:pt>
    <dgm:pt modelId="{E0D4AB5E-BFA1-4D09-A6BF-A86E04C23079}">
      <dgm:prSet phldrT="[文本]"/>
      <dgm:spPr/>
      <dgm:t>
        <a:bodyPr/>
        <a:lstStyle/>
        <a:p>
          <a:r>
            <a:rPr lang="zh-CN" altLang="en-US" dirty="0" smtClean="0"/>
            <a:t>领导作用</a:t>
          </a:r>
          <a:endParaRPr lang="zh-CN" altLang="en-US" dirty="0"/>
        </a:p>
      </dgm:t>
    </dgm:pt>
    <dgm:pt modelId="{B3A0C3B2-5C91-4783-8271-7FCFD4AA8547}" type="parTrans" cxnId="{9F7BF500-D161-458A-903B-F0944EA68F3E}">
      <dgm:prSet/>
      <dgm:spPr/>
      <dgm:t>
        <a:bodyPr/>
        <a:lstStyle/>
        <a:p>
          <a:endParaRPr lang="zh-CN" altLang="en-US"/>
        </a:p>
      </dgm:t>
    </dgm:pt>
    <dgm:pt modelId="{4192702E-2DEA-42E1-B55B-B11836B83AAA}" type="sibTrans" cxnId="{9F7BF500-D161-458A-903B-F0944EA68F3E}">
      <dgm:prSet/>
      <dgm:spPr/>
      <dgm:t>
        <a:bodyPr/>
        <a:lstStyle/>
        <a:p>
          <a:endParaRPr lang="zh-CN" altLang="en-US"/>
        </a:p>
      </dgm:t>
    </dgm:pt>
    <dgm:pt modelId="{A36F52EB-5AD1-4C3F-AA5B-4A1952DA1861}">
      <dgm:prSet phldrT="[文本]"/>
      <dgm:spPr/>
      <dgm:t>
        <a:bodyPr/>
        <a:lstStyle/>
        <a:p>
          <a:r>
            <a:rPr lang="zh-CN" altLang="en-US" dirty="0" smtClean="0"/>
            <a:t>员工作用</a:t>
          </a:r>
          <a:endParaRPr lang="zh-CN" altLang="en-US" dirty="0"/>
        </a:p>
      </dgm:t>
    </dgm:pt>
    <dgm:pt modelId="{D756CF43-9023-4C92-8173-475D2ED70EEB}" type="parTrans" cxnId="{FCFD06AD-E223-4EE0-8F0B-1C387CA0B4E1}">
      <dgm:prSet/>
      <dgm:spPr/>
      <dgm:t>
        <a:bodyPr/>
        <a:lstStyle/>
        <a:p>
          <a:endParaRPr lang="zh-CN" altLang="en-US"/>
        </a:p>
      </dgm:t>
    </dgm:pt>
    <dgm:pt modelId="{05C349D9-53B0-4DF6-B9F4-FDC69375DED2}" type="sibTrans" cxnId="{FCFD06AD-E223-4EE0-8F0B-1C387CA0B4E1}">
      <dgm:prSet/>
      <dgm:spPr/>
      <dgm:t>
        <a:bodyPr/>
        <a:lstStyle/>
        <a:p>
          <a:endParaRPr lang="zh-CN" altLang="en-US"/>
        </a:p>
      </dgm:t>
    </dgm:pt>
    <dgm:pt modelId="{84D434D9-00D7-453D-AD28-58D869998D33}">
      <dgm:prSet phldrT="[文本]"/>
      <dgm:spPr/>
      <dgm:t>
        <a:bodyPr/>
        <a:lstStyle/>
        <a:p>
          <a:r>
            <a:rPr lang="zh-CN" altLang="en-US" dirty="0" smtClean="0"/>
            <a:t>教师作用</a:t>
          </a:r>
          <a:endParaRPr lang="zh-CN" altLang="en-US" dirty="0"/>
        </a:p>
      </dgm:t>
    </dgm:pt>
    <dgm:pt modelId="{3B443047-BF02-4D3E-BF6C-3188A29BCF28}" type="parTrans" cxnId="{6E5B9BA0-9643-445E-81E5-2BE01ECAD660}">
      <dgm:prSet/>
      <dgm:spPr/>
      <dgm:t>
        <a:bodyPr/>
        <a:lstStyle/>
        <a:p>
          <a:endParaRPr lang="zh-CN" altLang="en-US"/>
        </a:p>
      </dgm:t>
    </dgm:pt>
    <dgm:pt modelId="{629185B3-FD18-4E6F-BE63-A18F390942F4}" type="sibTrans" cxnId="{6E5B9BA0-9643-445E-81E5-2BE01ECAD660}">
      <dgm:prSet/>
      <dgm:spPr/>
      <dgm:t>
        <a:bodyPr/>
        <a:lstStyle/>
        <a:p>
          <a:endParaRPr lang="zh-CN" altLang="en-US"/>
        </a:p>
      </dgm:t>
    </dgm:pt>
    <dgm:pt modelId="{5C41EB3D-6C44-4583-B483-44D2DA57E04D}">
      <dgm:prSet phldrT="[文本]"/>
      <dgm:spPr/>
      <dgm:t>
        <a:bodyPr/>
        <a:lstStyle/>
        <a:p>
          <a:r>
            <a:rPr lang="zh-CN" altLang="en-US" dirty="0" smtClean="0"/>
            <a:t>学生作用</a:t>
          </a:r>
          <a:endParaRPr lang="zh-CN" altLang="en-US" dirty="0"/>
        </a:p>
      </dgm:t>
    </dgm:pt>
    <dgm:pt modelId="{05A0B22A-9584-48EC-A589-92F50295F61D}" type="parTrans" cxnId="{497F259F-90A6-4C19-8EE4-67F1E5157E16}">
      <dgm:prSet/>
      <dgm:spPr/>
      <dgm:t>
        <a:bodyPr/>
        <a:lstStyle/>
        <a:p>
          <a:endParaRPr lang="zh-CN" altLang="en-US"/>
        </a:p>
      </dgm:t>
    </dgm:pt>
    <dgm:pt modelId="{CDE421E6-4F59-47DF-9E7A-A1FB6E2A032A}" type="sibTrans" cxnId="{497F259F-90A6-4C19-8EE4-67F1E5157E16}">
      <dgm:prSet/>
      <dgm:spPr/>
      <dgm:t>
        <a:bodyPr/>
        <a:lstStyle/>
        <a:p>
          <a:endParaRPr lang="zh-CN" altLang="en-US"/>
        </a:p>
      </dgm:t>
    </dgm:pt>
    <dgm:pt modelId="{9F0CB033-BD8A-4C33-A37C-FA12F48296E8}">
      <dgm:prSet phldrT="[文本]"/>
      <dgm:spPr/>
      <dgm:t>
        <a:bodyPr/>
        <a:lstStyle/>
        <a:p>
          <a:r>
            <a:rPr lang="zh-CN" altLang="en-US" dirty="0" smtClean="0"/>
            <a:t>教学作用</a:t>
          </a:r>
          <a:endParaRPr lang="zh-CN" altLang="en-US" dirty="0"/>
        </a:p>
      </dgm:t>
    </dgm:pt>
    <dgm:pt modelId="{46C0140C-BCEE-46FB-96C5-D2477E693DDE}" type="parTrans" cxnId="{CC5CED85-F1A8-4388-9FBB-5AD197F91E89}">
      <dgm:prSet/>
      <dgm:spPr/>
      <dgm:t>
        <a:bodyPr/>
        <a:lstStyle/>
        <a:p>
          <a:endParaRPr lang="zh-CN" altLang="en-US"/>
        </a:p>
      </dgm:t>
    </dgm:pt>
    <dgm:pt modelId="{AA45EE52-E8FB-45A8-BA73-382C53478983}" type="sibTrans" cxnId="{CC5CED85-F1A8-4388-9FBB-5AD197F91E89}">
      <dgm:prSet/>
      <dgm:spPr/>
      <dgm:t>
        <a:bodyPr/>
        <a:lstStyle/>
        <a:p>
          <a:endParaRPr lang="zh-CN" altLang="en-US"/>
        </a:p>
      </dgm:t>
    </dgm:pt>
    <dgm:pt modelId="{19C47BC8-13E2-4F70-B596-F48AD5BB8542}">
      <dgm:prSet phldrT="[文本]"/>
      <dgm:spPr/>
      <dgm:t>
        <a:bodyPr/>
        <a:lstStyle/>
        <a:p>
          <a:r>
            <a:rPr lang="zh-CN" altLang="en-US" dirty="0" smtClean="0"/>
            <a:t>课程作用</a:t>
          </a:r>
          <a:endParaRPr lang="zh-CN" altLang="en-US" dirty="0"/>
        </a:p>
      </dgm:t>
    </dgm:pt>
    <dgm:pt modelId="{A90C4A95-6F02-40C9-A542-260C022BBA4B}" type="parTrans" cxnId="{8825D559-3930-4B50-B85D-E0FC9040AB96}">
      <dgm:prSet/>
      <dgm:spPr/>
      <dgm:t>
        <a:bodyPr/>
        <a:lstStyle/>
        <a:p>
          <a:endParaRPr lang="zh-CN" altLang="en-US"/>
        </a:p>
      </dgm:t>
    </dgm:pt>
    <dgm:pt modelId="{4DCD063B-5528-49FE-BA68-0D0E8C90DEA3}" type="sibTrans" cxnId="{8825D559-3930-4B50-B85D-E0FC9040AB96}">
      <dgm:prSet/>
      <dgm:spPr/>
      <dgm:t>
        <a:bodyPr/>
        <a:lstStyle/>
        <a:p>
          <a:endParaRPr lang="zh-CN" altLang="en-US"/>
        </a:p>
      </dgm:t>
    </dgm:pt>
    <dgm:pt modelId="{F55B7C01-CF2A-41DB-924E-3D34D31111F5}">
      <dgm:prSet phldrT="[文本]"/>
      <dgm:spPr/>
      <dgm:t>
        <a:bodyPr/>
        <a:lstStyle/>
        <a:p>
          <a:r>
            <a:rPr lang="zh-CN" altLang="en-US" dirty="0" smtClean="0"/>
            <a:t>组织作用</a:t>
          </a:r>
          <a:endParaRPr lang="zh-CN" altLang="en-US" dirty="0"/>
        </a:p>
      </dgm:t>
    </dgm:pt>
    <dgm:pt modelId="{D157D57F-482E-4856-9638-34C08362401E}" type="parTrans" cxnId="{62878C92-35D0-47F6-87A4-6CF475F54621}">
      <dgm:prSet/>
      <dgm:spPr/>
      <dgm:t>
        <a:bodyPr/>
        <a:lstStyle/>
        <a:p>
          <a:endParaRPr lang="zh-CN" altLang="en-US"/>
        </a:p>
      </dgm:t>
    </dgm:pt>
    <dgm:pt modelId="{7BD4A2FD-F273-4067-9006-8A58149CB43E}" type="sibTrans" cxnId="{62878C92-35D0-47F6-87A4-6CF475F54621}">
      <dgm:prSet/>
      <dgm:spPr/>
      <dgm:t>
        <a:bodyPr/>
        <a:lstStyle/>
        <a:p>
          <a:endParaRPr lang="zh-CN" altLang="en-US"/>
        </a:p>
      </dgm:t>
    </dgm:pt>
    <dgm:pt modelId="{83CB1F7A-C9FA-4FD6-9CE4-CCA4AF5F7CBE}">
      <dgm:prSet phldrT="[文本]"/>
      <dgm:spPr/>
      <dgm:t>
        <a:bodyPr/>
        <a:lstStyle/>
        <a:p>
          <a:r>
            <a:rPr lang="zh-CN" altLang="en-US" dirty="0" smtClean="0"/>
            <a:t>家长作用</a:t>
          </a:r>
          <a:endParaRPr lang="zh-CN" altLang="en-US" dirty="0"/>
        </a:p>
      </dgm:t>
    </dgm:pt>
    <dgm:pt modelId="{D6426D9B-6AEF-4985-BB37-8EF6BEC35256}" type="parTrans" cxnId="{949CB061-4253-4E22-A322-E783FF57313B}">
      <dgm:prSet/>
      <dgm:spPr/>
      <dgm:t>
        <a:bodyPr/>
        <a:lstStyle/>
        <a:p>
          <a:endParaRPr lang="zh-CN" altLang="en-US"/>
        </a:p>
      </dgm:t>
    </dgm:pt>
    <dgm:pt modelId="{018CB706-DE35-4E0E-83AB-3090D9BD9F02}" type="sibTrans" cxnId="{949CB061-4253-4E22-A322-E783FF57313B}">
      <dgm:prSet/>
      <dgm:spPr/>
      <dgm:t>
        <a:bodyPr/>
        <a:lstStyle/>
        <a:p>
          <a:endParaRPr lang="zh-CN" altLang="en-US"/>
        </a:p>
      </dgm:t>
    </dgm:pt>
    <dgm:pt modelId="{8CA014CA-8DAE-4408-9E84-DB6FF22F8A04}">
      <dgm:prSet phldrT="[文本]"/>
      <dgm:spPr/>
      <dgm:t>
        <a:bodyPr/>
        <a:lstStyle/>
        <a:p>
          <a:r>
            <a:rPr lang="zh-CN" altLang="en-US" dirty="0" smtClean="0"/>
            <a:t>德育作用</a:t>
          </a:r>
          <a:endParaRPr lang="zh-CN" altLang="en-US" dirty="0"/>
        </a:p>
      </dgm:t>
    </dgm:pt>
    <dgm:pt modelId="{09332306-3271-4CFC-8E1A-CBAEC8FE2228}" type="parTrans" cxnId="{65B2A7C6-3B38-401A-8850-6E1A9F92FFB8}">
      <dgm:prSet/>
      <dgm:spPr/>
      <dgm:t>
        <a:bodyPr/>
        <a:lstStyle/>
        <a:p>
          <a:endParaRPr lang="zh-CN" altLang="en-US"/>
        </a:p>
      </dgm:t>
    </dgm:pt>
    <dgm:pt modelId="{8A7654F0-75D7-4BF8-8E52-41EF4F2EE631}" type="sibTrans" cxnId="{65B2A7C6-3B38-401A-8850-6E1A9F92FFB8}">
      <dgm:prSet/>
      <dgm:spPr/>
      <dgm:t>
        <a:bodyPr/>
        <a:lstStyle/>
        <a:p>
          <a:endParaRPr lang="zh-CN" altLang="en-US"/>
        </a:p>
      </dgm:t>
    </dgm:pt>
    <dgm:pt modelId="{1F97214D-39DD-474B-900D-58B982C5EC86}" type="pres">
      <dgm:prSet presAssocID="{7F58BA96-C746-4A5F-B292-E23EBD8D95C5}" presName="cycle" presStyleCnt="0">
        <dgm:presLayoutVars>
          <dgm:chMax val="1"/>
          <dgm:dir/>
          <dgm:animLvl val="ctr"/>
          <dgm:resizeHandles val="exact"/>
        </dgm:presLayoutVars>
      </dgm:prSet>
      <dgm:spPr/>
      <dgm:t>
        <a:bodyPr/>
        <a:lstStyle/>
        <a:p>
          <a:endParaRPr lang="zh-CN" altLang="en-US"/>
        </a:p>
      </dgm:t>
    </dgm:pt>
    <dgm:pt modelId="{A1A196EA-BC6D-4E1E-A6FF-1265E5D02333}" type="pres">
      <dgm:prSet presAssocID="{556A081F-A87F-4FB6-838F-62DCE4490E09}" presName="centerShape" presStyleLbl="node0" presStyleIdx="0" presStyleCnt="1"/>
      <dgm:spPr/>
      <dgm:t>
        <a:bodyPr/>
        <a:lstStyle/>
        <a:p>
          <a:endParaRPr lang="zh-CN" altLang="en-US"/>
        </a:p>
      </dgm:t>
    </dgm:pt>
    <dgm:pt modelId="{986B271A-87C2-4885-9535-4696C24407EF}" type="pres">
      <dgm:prSet presAssocID="{B3A0C3B2-5C91-4783-8271-7FCFD4AA8547}" presName="Name9" presStyleLbl="parChTrans1D2" presStyleIdx="0" presStyleCnt="9"/>
      <dgm:spPr/>
      <dgm:t>
        <a:bodyPr/>
        <a:lstStyle/>
        <a:p>
          <a:endParaRPr lang="zh-CN" altLang="en-US"/>
        </a:p>
      </dgm:t>
    </dgm:pt>
    <dgm:pt modelId="{34EF0CA5-CA84-44E9-B600-965E18E4E1C9}" type="pres">
      <dgm:prSet presAssocID="{B3A0C3B2-5C91-4783-8271-7FCFD4AA8547}" presName="connTx" presStyleLbl="parChTrans1D2" presStyleIdx="0" presStyleCnt="9"/>
      <dgm:spPr/>
      <dgm:t>
        <a:bodyPr/>
        <a:lstStyle/>
        <a:p>
          <a:endParaRPr lang="zh-CN" altLang="en-US"/>
        </a:p>
      </dgm:t>
    </dgm:pt>
    <dgm:pt modelId="{BEF34E9D-9DAF-442F-B40D-BCB30526DB32}" type="pres">
      <dgm:prSet presAssocID="{E0D4AB5E-BFA1-4D09-A6BF-A86E04C23079}" presName="node" presStyleLbl="node1" presStyleIdx="0" presStyleCnt="9">
        <dgm:presLayoutVars>
          <dgm:bulletEnabled val="1"/>
        </dgm:presLayoutVars>
      </dgm:prSet>
      <dgm:spPr/>
      <dgm:t>
        <a:bodyPr/>
        <a:lstStyle/>
        <a:p>
          <a:endParaRPr lang="zh-CN" altLang="en-US"/>
        </a:p>
      </dgm:t>
    </dgm:pt>
    <dgm:pt modelId="{19759429-866E-4CBC-884B-16B553BB07C3}" type="pres">
      <dgm:prSet presAssocID="{D756CF43-9023-4C92-8173-475D2ED70EEB}" presName="Name9" presStyleLbl="parChTrans1D2" presStyleIdx="1" presStyleCnt="9"/>
      <dgm:spPr/>
      <dgm:t>
        <a:bodyPr/>
        <a:lstStyle/>
        <a:p>
          <a:endParaRPr lang="zh-CN" altLang="en-US"/>
        </a:p>
      </dgm:t>
    </dgm:pt>
    <dgm:pt modelId="{5068CE12-A2B5-4D65-92D4-5E0F9B631E28}" type="pres">
      <dgm:prSet presAssocID="{D756CF43-9023-4C92-8173-475D2ED70EEB}" presName="connTx" presStyleLbl="parChTrans1D2" presStyleIdx="1" presStyleCnt="9"/>
      <dgm:spPr/>
      <dgm:t>
        <a:bodyPr/>
        <a:lstStyle/>
        <a:p>
          <a:endParaRPr lang="zh-CN" altLang="en-US"/>
        </a:p>
      </dgm:t>
    </dgm:pt>
    <dgm:pt modelId="{3E7FCC76-8B45-4738-806D-3B192EFC907C}" type="pres">
      <dgm:prSet presAssocID="{A36F52EB-5AD1-4C3F-AA5B-4A1952DA1861}" presName="node" presStyleLbl="node1" presStyleIdx="1" presStyleCnt="9">
        <dgm:presLayoutVars>
          <dgm:bulletEnabled val="1"/>
        </dgm:presLayoutVars>
      </dgm:prSet>
      <dgm:spPr/>
      <dgm:t>
        <a:bodyPr/>
        <a:lstStyle/>
        <a:p>
          <a:endParaRPr lang="zh-CN" altLang="en-US"/>
        </a:p>
      </dgm:t>
    </dgm:pt>
    <dgm:pt modelId="{3BA8CD34-ED38-45CC-AA9D-5CB0EB5E5C22}" type="pres">
      <dgm:prSet presAssocID="{3B443047-BF02-4D3E-BF6C-3188A29BCF28}" presName="Name9" presStyleLbl="parChTrans1D2" presStyleIdx="2" presStyleCnt="9"/>
      <dgm:spPr/>
      <dgm:t>
        <a:bodyPr/>
        <a:lstStyle/>
        <a:p>
          <a:endParaRPr lang="zh-CN" altLang="en-US"/>
        </a:p>
      </dgm:t>
    </dgm:pt>
    <dgm:pt modelId="{1899A378-437D-43D6-8E30-B38659AD3DF4}" type="pres">
      <dgm:prSet presAssocID="{3B443047-BF02-4D3E-BF6C-3188A29BCF28}" presName="connTx" presStyleLbl="parChTrans1D2" presStyleIdx="2" presStyleCnt="9"/>
      <dgm:spPr/>
      <dgm:t>
        <a:bodyPr/>
        <a:lstStyle/>
        <a:p>
          <a:endParaRPr lang="zh-CN" altLang="en-US"/>
        </a:p>
      </dgm:t>
    </dgm:pt>
    <dgm:pt modelId="{32A6FFC0-8673-40B3-AC52-7C5DE7DA8A51}" type="pres">
      <dgm:prSet presAssocID="{84D434D9-00D7-453D-AD28-58D869998D33}" presName="node" presStyleLbl="node1" presStyleIdx="2" presStyleCnt="9">
        <dgm:presLayoutVars>
          <dgm:bulletEnabled val="1"/>
        </dgm:presLayoutVars>
      </dgm:prSet>
      <dgm:spPr/>
      <dgm:t>
        <a:bodyPr/>
        <a:lstStyle/>
        <a:p>
          <a:endParaRPr lang="zh-CN" altLang="en-US"/>
        </a:p>
      </dgm:t>
    </dgm:pt>
    <dgm:pt modelId="{CB6BB7EB-2993-4675-A0E4-A51D8DFB6B77}" type="pres">
      <dgm:prSet presAssocID="{05A0B22A-9584-48EC-A589-92F50295F61D}" presName="Name9" presStyleLbl="parChTrans1D2" presStyleIdx="3" presStyleCnt="9"/>
      <dgm:spPr/>
      <dgm:t>
        <a:bodyPr/>
        <a:lstStyle/>
        <a:p>
          <a:endParaRPr lang="zh-CN" altLang="en-US"/>
        </a:p>
      </dgm:t>
    </dgm:pt>
    <dgm:pt modelId="{A0DFC827-F1BC-4ED0-B55C-10D72A7A6DE7}" type="pres">
      <dgm:prSet presAssocID="{05A0B22A-9584-48EC-A589-92F50295F61D}" presName="connTx" presStyleLbl="parChTrans1D2" presStyleIdx="3" presStyleCnt="9"/>
      <dgm:spPr/>
      <dgm:t>
        <a:bodyPr/>
        <a:lstStyle/>
        <a:p>
          <a:endParaRPr lang="zh-CN" altLang="en-US"/>
        </a:p>
      </dgm:t>
    </dgm:pt>
    <dgm:pt modelId="{626D2D9A-A8B6-463D-A25A-E2808C12B0C3}" type="pres">
      <dgm:prSet presAssocID="{5C41EB3D-6C44-4583-B483-44D2DA57E04D}" presName="node" presStyleLbl="node1" presStyleIdx="3" presStyleCnt="9">
        <dgm:presLayoutVars>
          <dgm:bulletEnabled val="1"/>
        </dgm:presLayoutVars>
      </dgm:prSet>
      <dgm:spPr/>
      <dgm:t>
        <a:bodyPr/>
        <a:lstStyle/>
        <a:p>
          <a:endParaRPr lang="zh-CN" altLang="en-US"/>
        </a:p>
      </dgm:t>
    </dgm:pt>
    <dgm:pt modelId="{7F66DB85-2BBD-4E8E-98EC-E1F12BAD4D13}" type="pres">
      <dgm:prSet presAssocID="{D6426D9B-6AEF-4985-BB37-8EF6BEC35256}" presName="Name9" presStyleLbl="parChTrans1D2" presStyleIdx="4" presStyleCnt="9"/>
      <dgm:spPr/>
      <dgm:t>
        <a:bodyPr/>
        <a:lstStyle/>
        <a:p>
          <a:endParaRPr lang="zh-CN" altLang="en-US"/>
        </a:p>
      </dgm:t>
    </dgm:pt>
    <dgm:pt modelId="{9C53DFE1-6B66-4406-BB6E-692AF3ADECDE}" type="pres">
      <dgm:prSet presAssocID="{D6426D9B-6AEF-4985-BB37-8EF6BEC35256}" presName="connTx" presStyleLbl="parChTrans1D2" presStyleIdx="4" presStyleCnt="9"/>
      <dgm:spPr/>
      <dgm:t>
        <a:bodyPr/>
        <a:lstStyle/>
        <a:p>
          <a:endParaRPr lang="zh-CN" altLang="en-US"/>
        </a:p>
      </dgm:t>
    </dgm:pt>
    <dgm:pt modelId="{5F40DC6F-67C8-497E-B6BB-85B3D71E3484}" type="pres">
      <dgm:prSet presAssocID="{83CB1F7A-C9FA-4FD6-9CE4-CCA4AF5F7CBE}" presName="node" presStyleLbl="node1" presStyleIdx="4" presStyleCnt="9">
        <dgm:presLayoutVars>
          <dgm:bulletEnabled val="1"/>
        </dgm:presLayoutVars>
      </dgm:prSet>
      <dgm:spPr/>
      <dgm:t>
        <a:bodyPr/>
        <a:lstStyle/>
        <a:p>
          <a:endParaRPr lang="zh-CN" altLang="en-US"/>
        </a:p>
      </dgm:t>
    </dgm:pt>
    <dgm:pt modelId="{3B5926EC-904C-4B42-9EE8-9958085A0E9D}" type="pres">
      <dgm:prSet presAssocID="{46C0140C-BCEE-46FB-96C5-D2477E693DDE}" presName="Name9" presStyleLbl="parChTrans1D2" presStyleIdx="5" presStyleCnt="9"/>
      <dgm:spPr/>
      <dgm:t>
        <a:bodyPr/>
        <a:lstStyle/>
        <a:p>
          <a:endParaRPr lang="zh-CN" altLang="en-US"/>
        </a:p>
      </dgm:t>
    </dgm:pt>
    <dgm:pt modelId="{CDC16C19-3DF5-4AB5-ACFC-9DBBF25BD940}" type="pres">
      <dgm:prSet presAssocID="{46C0140C-BCEE-46FB-96C5-D2477E693DDE}" presName="connTx" presStyleLbl="parChTrans1D2" presStyleIdx="5" presStyleCnt="9"/>
      <dgm:spPr/>
      <dgm:t>
        <a:bodyPr/>
        <a:lstStyle/>
        <a:p>
          <a:endParaRPr lang="zh-CN" altLang="en-US"/>
        </a:p>
      </dgm:t>
    </dgm:pt>
    <dgm:pt modelId="{E2C6BEBF-594B-4409-A3E2-FAB7B23CFC68}" type="pres">
      <dgm:prSet presAssocID="{9F0CB033-BD8A-4C33-A37C-FA12F48296E8}" presName="node" presStyleLbl="node1" presStyleIdx="5" presStyleCnt="9">
        <dgm:presLayoutVars>
          <dgm:bulletEnabled val="1"/>
        </dgm:presLayoutVars>
      </dgm:prSet>
      <dgm:spPr/>
      <dgm:t>
        <a:bodyPr/>
        <a:lstStyle/>
        <a:p>
          <a:endParaRPr lang="zh-CN" altLang="en-US"/>
        </a:p>
      </dgm:t>
    </dgm:pt>
    <dgm:pt modelId="{A43D9CC2-AE82-40C8-951F-EEC3D37637A2}" type="pres">
      <dgm:prSet presAssocID="{A90C4A95-6F02-40C9-A542-260C022BBA4B}" presName="Name9" presStyleLbl="parChTrans1D2" presStyleIdx="6" presStyleCnt="9"/>
      <dgm:spPr/>
      <dgm:t>
        <a:bodyPr/>
        <a:lstStyle/>
        <a:p>
          <a:endParaRPr lang="zh-CN" altLang="en-US"/>
        </a:p>
      </dgm:t>
    </dgm:pt>
    <dgm:pt modelId="{5BB614A4-5373-4F2F-996E-1C67121282B1}" type="pres">
      <dgm:prSet presAssocID="{A90C4A95-6F02-40C9-A542-260C022BBA4B}" presName="connTx" presStyleLbl="parChTrans1D2" presStyleIdx="6" presStyleCnt="9"/>
      <dgm:spPr/>
      <dgm:t>
        <a:bodyPr/>
        <a:lstStyle/>
        <a:p>
          <a:endParaRPr lang="zh-CN" altLang="en-US"/>
        </a:p>
      </dgm:t>
    </dgm:pt>
    <dgm:pt modelId="{AB42D107-0F8C-4A92-B1A1-A0FAFE7418C8}" type="pres">
      <dgm:prSet presAssocID="{19C47BC8-13E2-4F70-B596-F48AD5BB8542}" presName="node" presStyleLbl="node1" presStyleIdx="6" presStyleCnt="9">
        <dgm:presLayoutVars>
          <dgm:bulletEnabled val="1"/>
        </dgm:presLayoutVars>
      </dgm:prSet>
      <dgm:spPr/>
      <dgm:t>
        <a:bodyPr/>
        <a:lstStyle/>
        <a:p>
          <a:endParaRPr lang="zh-CN" altLang="en-US"/>
        </a:p>
      </dgm:t>
    </dgm:pt>
    <dgm:pt modelId="{3DE49E90-7C3C-4A8E-8C3F-CCDCE3D9C839}" type="pres">
      <dgm:prSet presAssocID="{09332306-3271-4CFC-8E1A-CBAEC8FE2228}" presName="Name9" presStyleLbl="parChTrans1D2" presStyleIdx="7" presStyleCnt="9"/>
      <dgm:spPr/>
      <dgm:t>
        <a:bodyPr/>
        <a:lstStyle/>
        <a:p>
          <a:endParaRPr lang="zh-CN" altLang="en-US"/>
        </a:p>
      </dgm:t>
    </dgm:pt>
    <dgm:pt modelId="{AB07543B-6C01-4687-B58E-1BF7AECC9D01}" type="pres">
      <dgm:prSet presAssocID="{09332306-3271-4CFC-8E1A-CBAEC8FE2228}" presName="connTx" presStyleLbl="parChTrans1D2" presStyleIdx="7" presStyleCnt="9"/>
      <dgm:spPr/>
      <dgm:t>
        <a:bodyPr/>
        <a:lstStyle/>
        <a:p>
          <a:endParaRPr lang="zh-CN" altLang="en-US"/>
        </a:p>
      </dgm:t>
    </dgm:pt>
    <dgm:pt modelId="{A17927CF-D4B2-4298-8952-9CE490E3200A}" type="pres">
      <dgm:prSet presAssocID="{8CA014CA-8DAE-4408-9E84-DB6FF22F8A04}" presName="node" presStyleLbl="node1" presStyleIdx="7" presStyleCnt="9">
        <dgm:presLayoutVars>
          <dgm:bulletEnabled val="1"/>
        </dgm:presLayoutVars>
      </dgm:prSet>
      <dgm:spPr/>
      <dgm:t>
        <a:bodyPr/>
        <a:lstStyle/>
        <a:p>
          <a:endParaRPr lang="zh-CN" altLang="en-US"/>
        </a:p>
      </dgm:t>
    </dgm:pt>
    <dgm:pt modelId="{A29D4B2A-9F74-43D4-BA9D-DB319218473E}" type="pres">
      <dgm:prSet presAssocID="{D157D57F-482E-4856-9638-34C08362401E}" presName="Name9" presStyleLbl="parChTrans1D2" presStyleIdx="8" presStyleCnt="9"/>
      <dgm:spPr/>
      <dgm:t>
        <a:bodyPr/>
        <a:lstStyle/>
        <a:p>
          <a:endParaRPr lang="zh-CN" altLang="en-US"/>
        </a:p>
      </dgm:t>
    </dgm:pt>
    <dgm:pt modelId="{2C67DAB3-020E-4486-B0A8-659F7F2DC318}" type="pres">
      <dgm:prSet presAssocID="{D157D57F-482E-4856-9638-34C08362401E}" presName="connTx" presStyleLbl="parChTrans1D2" presStyleIdx="8" presStyleCnt="9"/>
      <dgm:spPr/>
      <dgm:t>
        <a:bodyPr/>
        <a:lstStyle/>
        <a:p>
          <a:endParaRPr lang="zh-CN" altLang="en-US"/>
        </a:p>
      </dgm:t>
    </dgm:pt>
    <dgm:pt modelId="{6B9453A5-63E7-4FEE-8286-27DFED386D11}" type="pres">
      <dgm:prSet presAssocID="{F55B7C01-CF2A-41DB-924E-3D34D31111F5}" presName="node" presStyleLbl="node1" presStyleIdx="8" presStyleCnt="9">
        <dgm:presLayoutVars>
          <dgm:bulletEnabled val="1"/>
        </dgm:presLayoutVars>
      </dgm:prSet>
      <dgm:spPr/>
      <dgm:t>
        <a:bodyPr/>
        <a:lstStyle/>
        <a:p>
          <a:endParaRPr lang="zh-CN" altLang="en-US"/>
        </a:p>
      </dgm:t>
    </dgm:pt>
  </dgm:ptLst>
  <dgm:cxnLst>
    <dgm:cxn modelId="{B1D7585C-2B60-480D-8671-CEFC0F804ECD}" type="presOf" srcId="{E0D4AB5E-BFA1-4D09-A6BF-A86E04C23079}" destId="{BEF34E9D-9DAF-442F-B40D-BCB30526DB32}" srcOrd="0" destOrd="0" presId="urn:microsoft.com/office/officeart/2005/8/layout/radial1"/>
    <dgm:cxn modelId="{C231A4B9-08FF-428B-9662-B6D2F96460B1}" type="presOf" srcId="{84D434D9-00D7-453D-AD28-58D869998D33}" destId="{32A6FFC0-8673-40B3-AC52-7C5DE7DA8A51}" srcOrd="0" destOrd="0" presId="urn:microsoft.com/office/officeart/2005/8/layout/radial1"/>
    <dgm:cxn modelId="{E17A1EC1-3C31-467D-AA30-73FFAB38B435}" type="presOf" srcId="{D6426D9B-6AEF-4985-BB37-8EF6BEC35256}" destId="{7F66DB85-2BBD-4E8E-98EC-E1F12BAD4D13}" srcOrd="0" destOrd="0" presId="urn:microsoft.com/office/officeart/2005/8/layout/radial1"/>
    <dgm:cxn modelId="{DC840871-2295-4090-929F-F1C46AD88191}" type="presOf" srcId="{A90C4A95-6F02-40C9-A542-260C022BBA4B}" destId="{A43D9CC2-AE82-40C8-951F-EEC3D37637A2}" srcOrd="0" destOrd="0" presId="urn:microsoft.com/office/officeart/2005/8/layout/radial1"/>
    <dgm:cxn modelId="{500E5EA8-DEBC-4212-BE22-CD0E6E2AB11D}" type="presOf" srcId="{A36F52EB-5AD1-4C3F-AA5B-4A1952DA1861}" destId="{3E7FCC76-8B45-4738-806D-3B192EFC907C}" srcOrd="0" destOrd="0" presId="urn:microsoft.com/office/officeart/2005/8/layout/radial1"/>
    <dgm:cxn modelId="{E6233168-C99C-4D62-A464-CE79D220241B}" type="presOf" srcId="{83CB1F7A-C9FA-4FD6-9CE4-CCA4AF5F7CBE}" destId="{5F40DC6F-67C8-497E-B6BB-85B3D71E3484}" srcOrd="0" destOrd="0" presId="urn:microsoft.com/office/officeart/2005/8/layout/radial1"/>
    <dgm:cxn modelId="{1149408E-D3D0-4A61-9B18-8A1F0CF7B7FE}" type="presOf" srcId="{46C0140C-BCEE-46FB-96C5-D2477E693DDE}" destId="{3B5926EC-904C-4B42-9EE8-9958085A0E9D}" srcOrd="0" destOrd="0" presId="urn:microsoft.com/office/officeart/2005/8/layout/radial1"/>
    <dgm:cxn modelId="{E3F5C350-7268-453B-B4D8-822C3CFFBA7A}" type="presOf" srcId="{46C0140C-BCEE-46FB-96C5-D2477E693DDE}" destId="{CDC16C19-3DF5-4AB5-ACFC-9DBBF25BD940}" srcOrd="1" destOrd="0" presId="urn:microsoft.com/office/officeart/2005/8/layout/radial1"/>
    <dgm:cxn modelId="{A49A7F2C-7A65-4A95-A32B-7262EE97F974}" type="presOf" srcId="{D756CF43-9023-4C92-8173-475D2ED70EEB}" destId="{5068CE12-A2B5-4D65-92D4-5E0F9B631E28}" srcOrd="1" destOrd="0" presId="urn:microsoft.com/office/officeart/2005/8/layout/radial1"/>
    <dgm:cxn modelId="{A7B45788-7871-4320-B4A6-08C2F7AA49BF}" type="presOf" srcId="{7F58BA96-C746-4A5F-B292-E23EBD8D95C5}" destId="{1F97214D-39DD-474B-900D-58B982C5EC86}" srcOrd="0" destOrd="0" presId="urn:microsoft.com/office/officeart/2005/8/layout/radial1"/>
    <dgm:cxn modelId="{8825D559-3930-4B50-B85D-E0FC9040AB96}" srcId="{556A081F-A87F-4FB6-838F-62DCE4490E09}" destId="{19C47BC8-13E2-4F70-B596-F48AD5BB8542}" srcOrd="6" destOrd="0" parTransId="{A90C4A95-6F02-40C9-A542-260C022BBA4B}" sibTransId="{4DCD063B-5528-49FE-BA68-0D0E8C90DEA3}"/>
    <dgm:cxn modelId="{9F7BF500-D161-458A-903B-F0944EA68F3E}" srcId="{556A081F-A87F-4FB6-838F-62DCE4490E09}" destId="{E0D4AB5E-BFA1-4D09-A6BF-A86E04C23079}" srcOrd="0" destOrd="0" parTransId="{B3A0C3B2-5C91-4783-8271-7FCFD4AA8547}" sibTransId="{4192702E-2DEA-42E1-B55B-B11836B83AAA}"/>
    <dgm:cxn modelId="{74406077-562C-4E04-A190-B3A87998AEA0}" type="presOf" srcId="{D157D57F-482E-4856-9638-34C08362401E}" destId="{A29D4B2A-9F74-43D4-BA9D-DB319218473E}" srcOrd="0" destOrd="0" presId="urn:microsoft.com/office/officeart/2005/8/layout/radial1"/>
    <dgm:cxn modelId="{62878C92-35D0-47F6-87A4-6CF475F54621}" srcId="{556A081F-A87F-4FB6-838F-62DCE4490E09}" destId="{F55B7C01-CF2A-41DB-924E-3D34D31111F5}" srcOrd="8" destOrd="0" parTransId="{D157D57F-482E-4856-9638-34C08362401E}" sibTransId="{7BD4A2FD-F273-4067-9006-8A58149CB43E}"/>
    <dgm:cxn modelId="{CC5CED85-F1A8-4388-9FBB-5AD197F91E89}" srcId="{556A081F-A87F-4FB6-838F-62DCE4490E09}" destId="{9F0CB033-BD8A-4C33-A37C-FA12F48296E8}" srcOrd="5" destOrd="0" parTransId="{46C0140C-BCEE-46FB-96C5-D2477E693DDE}" sibTransId="{AA45EE52-E8FB-45A8-BA73-382C53478983}"/>
    <dgm:cxn modelId="{0EE854DA-9CDD-4F4E-B1C9-586151ABFF6F}" type="presOf" srcId="{3B443047-BF02-4D3E-BF6C-3188A29BCF28}" destId="{3BA8CD34-ED38-45CC-AA9D-5CB0EB5E5C22}" srcOrd="0" destOrd="0" presId="urn:microsoft.com/office/officeart/2005/8/layout/radial1"/>
    <dgm:cxn modelId="{55D7AC00-FF97-4353-BCCC-9F088AE1F464}" type="presOf" srcId="{8CA014CA-8DAE-4408-9E84-DB6FF22F8A04}" destId="{A17927CF-D4B2-4298-8952-9CE490E3200A}" srcOrd="0" destOrd="0" presId="urn:microsoft.com/office/officeart/2005/8/layout/radial1"/>
    <dgm:cxn modelId="{6E5B9BA0-9643-445E-81E5-2BE01ECAD660}" srcId="{556A081F-A87F-4FB6-838F-62DCE4490E09}" destId="{84D434D9-00D7-453D-AD28-58D869998D33}" srcOrd="2" destOrd="0" parTransId="{3B443047-BF02-4D3E-BF6C-3188A29BCF28}" sibTransId="{629185B3-FD18-4E6F-BE63-A18F390942F4}"/>
    <dgm:cxn modelId="{C958A776-F6E6-4A4E-8804-FF386A671660}" type="presOf" srcId="{D756CF43-9023-4C92-8173-475D2ED70EEB}" destId="{19759429-866E-4CBC-884B-16B553BB07C3}" srcOrd="0" destOrd="0" presId="urn:microsoft.com/office/officeart/2005/8/layout/radial1"/>
    <dgm:cxn modelId="{FA68468B-9409-4236-8610-A8547F6011EA}" type="presOf" srcId="{3B443047-BF02-4D3E-BF6C-3188A29BCF28}" destId="{1899A378-437D-43D6-8E30-B38659AD3DF4}" srcOrd="1" destOrd="0" presId="urn:microsoft.com/office/officeart/2005/8/layout/radial1"/>
    <dgm:cxn modelId="{3A98BCE5-B459-4FBC-B60D-3B94A66CA75A}" type="presOf" srcId="{5C41EB3D-6C44-4583-B483-44D2DA57E04D}" destId="{626D2D9A-A8B6-463D-A25A-E2808C12B0C3}" srcOrd="0" destOrd="0" presId="urn:microsoft.com/office/officeart/2005/8/layout/radial1"/>
    <dgm:cxn modelId="{497F259F-90A6-4C19-8EE4-67F1E5157E16}" srcId="{556A081F-A87F-4FB6-838F-62DCE4490E09}" destId="{5C41EB3D-6C44-4583-B483-44D2DA57E04D}" srcOrd="3" destOrd="0" parTransId="{05A0B22A-9584-48EC-A589-92F50295F61D}" sibTransId="{CDE421E6-4F59-47DF-9E7A-A1FB6E2A032A}"/>
    <dgm:cxn modelId="{F1A6A1D4-D3B2-419D-9D52-099CDB228D96}" type="presOf" srcId="{09332306-3271-4CFC-8E1A-CBAEC8FE2228}" destId="{3DE49E90-7C3C-4A8E-8C3F-CCDCE3D9C839}" srcOrd="0" destOrd="0" presId="urn:microsoft.com/office/officeart/2005/8/layout/radial1"/>
    <dgm:cxn modelId="{CB41A0F9-62A1-4B85-971E-34E9127C9752}" type="presOf" srcId="{A90C4A95-6F02-40C9-A542-260C022BBA4B}" destId="{5BB614A4-5373-4F2F-996E-1C67121282B1}" srcOrd="1" destOrd="0" presId="urn:microsoft.com/office/officeart/2005/8/layout/radial1"/>
    <dgm:cxn modelId="{AE2717BA-1ED7-4145-BD7E-096C654F35B4}" type="presOf" srcId="{05A0B22A-9584-48EC-A589-92F50295F61D}" destId="{A0DFC827-F1BC-4ED0-B55C-10D72A7A6DE7}" srcOrd="1" destOrd="0" presId="urn:microsoft.com/office/officeart/2005/8/layout/radial1"/>
    <dgm:cxn modelId="{CBD809DA-EA71-4180-A833-5791041DBE99}" type="presOf" srcId="{D6426D9B-6AEF-4985-BB37-8EF6BEC35256}" destId="{9C53DFE1-6B66-4406-BB6E-692AF3ADECDE}" srcOrd="1" destOrd="0" presId="urn:microsoft.com/office/officeart/2005/8/layout/radial1"/>
    <dgm:cxn modelId="{8FBE7A4B-6A26-4071-812A-D9B271FE714A}" type="presOf" srcId="{D157D57F-482E-4856-9638-34C08362401E}" destId="{2C67DAB3-020E-4486-B0A8-659F7F2DC318}" srcOrd="1" destOrd="0" presId="urn:microsoft.com/office/officeart/2005/8/layout/radial1"/>
    <dgm:cxn modelId="{A9CE22F9-ECEE-4C8F-9077-D2DAE28DD96B}" type="presOf" srcId="{05A0B22A-9584-48EC-A589-92F50295F61D}" destId="{CB6BB7EB-2993-4675-A0E4-A51D8DFB6B77}" srcOrd="0" destOrd="0" presId="urn:microsoft.com/office/officeart/2005/8/layout/radial1"/>
    <dgm:cxn modelId="{65B2A7C6-3B38-401A-8850-6E1A9F92FFB8}" srcId="{556A081F-A87F-4FB6-838F-62DCE4490E09}" destId="{8CA014CA-8DAE-4408-9E84-DB6FF22F8A04}" srcOrd="7" destOrd="0" parTransId="{09332306-3271-4CFC-8E1A-CBAEC8FE2228}" sibTransId="{8A7654F0-75D7-4BF8-8E52-41EF4F2EE631}"/>
    <dgm:cxn modelId="{69303064-3910-4984-95E9-C913A8E51DDA}" type="presOf" srcId="{556A081F-A87F-4FB6-838F-62DCE4490E09}" destId="{A1A196EA-BC6D-4E1E-A6FF-1265E5D02333}" srcOrd="0" destOrd="0" presId="urn:microsoft.com/office/officeart/2005/8/layout/radial1"/>
    <dgm:cxn modelId="{FCFD06AD-E223-4EE0-8F0B-1C387CA0B4E1}" srcId="{556A081F-A87F-4FB6-838F-62DCE4490E09}" destId="{A36F52EB-5AD1-4C3F-AA5B-4A1952DA1861}" srcOrd="1" destOrd="0" parTransId="{D756CF43-9023-4C92-8173-475D2ED70EEB}" sibTransId="{05C349D9-53B0-4DF6-B9F4-FDC69375DED2}"/>
    <dgm:cxn modelId="{F990A357-F5FD-42B4-BFBA-85500BAC5950}" type="presOf" srcId="{F55B7C01-CF2A-41DB-924E-3D34D31111F5}" destId="{6B9453A5-63E7-4FEE-8286-27DFED386D11}" srcOrd="0" destOrd="0" presId="urn:microsoft.com/office/officeart/2005/8/layout/radial1"/>
    <dgm:cxn modelId="{949CB061-4253-4E22-A322-E783FF57313B}" srcId="{556A081F-A87F-4FB6-838F-62DCE4490E09}" destId="{83CB1F7A-C9FA-4FD6-9CE4-CCA4AF5F7CBE}" srcOrd="4" destOrd="0" parTransId="{D6426D9B-6AEF-4985-BB37-8EF6BEC35256}" sibTransId="{018CB706-DE35-4E0E-83AB-3090D9BD9F02}"/>
    <dgm:cxn modelId="{9F04EE60-A436-4A9E-865B-2F65A5AA6A01}" type="presOf" srcId="{09332306-3271-4CFC-8E1A-CBAEC8FE2228}" destId="{AB07543B-6C01-4687-B58E-1BF7AECC9D01}" srcOrd="1" destOrd="0" presId="urn:microsoft.com/office/officeart/2005/8/layout/radial1"/>
    <dgm:cxn modelId="{BFD7BC06-BDAE-4D84-A4F7-25060D3C30FD}" srcId="{7F58BA96-C746-4A5F-B292-E23EBD8D95C5}" destId="{556A081F-A87F-4FB6-838F-62DCE4490E09}" srcOrd="0" destOrd="0" parTransId="{092FF456-F797-46A4-9364-18D944917184}" sibTransId="{3E566BB9-3B4D-4FA9-B1DE-15CDE11AF7CF}"/>
    <dgm:cxn modelId="{DB1933B7-3681-4D9A-8876-DC549188EBB5}" type="presOf" srcId="{19C47BC8-13E2-4F70-B596-F48AD5BB8542}" destId="{AB42D107-0F8C-4A92-B1A1-A0FAFE7418C8}" srcOrd="0" destOrd="0" presId="urn:microsoft.com/office/officeart/2005/8/layout/radial1"/>
    <dgm:cxn modelId="{914CCA08-7DC0-4127-8810-01D9AF2A4610}" type="presOf" srcId="{9F0CB033-BD8A-4C33-A37C-FA12F48296E8}" destId="{E2C6BEBF-594B-4409-A3E2-FAB7B23CFC68}" srcOrd="0" destOrd="0" presId="urn:microsoft.com/office/officeart/2005/8/layout/radial1"/>
    <dgm:cxn modelId="{C0500CD6-C048-478C-981A-198B4F391342}" type="presOf" srcId="{B3A0C3B2-5C91-4783-8271-7FCFD4AA8547}" destId="{34EF0CA5-CA84-44E9-B600-965E18E4E1C9}" srcOrd="1" destOrd="0" presId="urn:microsoft.com/office/officeart/2005/8/layout/radial1"/>
    <dgm:cxn modelId="{8A147446-541A-48E0-B16F-69E300D92A4E}" type="presOf" srcId="{B3A0C3B2-5C91-4783-8271-7FCFD4AA8547}" destId="{986B271A-87C2-4885-9535-4696C24407EF}" srcOrd="0" destOrd="0" presId="urn:microsoft.com/office/officeart/2005/8/layout/radial1"/>
    <dgm:cxn modelId="{AB171361-26D5-44CE-AE80-DFA7CDE270DD}" type="presParOf" srcId="{1F97214D-39DD-474B-900D-58B982C5EC86}" destId="{A1A196EA-BC6D-4E1E-A6FF-1265E5D02333}" srcOrd="0" destOrd="0" presId="urn:microsoft.com/office/officeart/2005/8/layout/radial1"/>
    <dgm:cxn modelId="{2873BB1B-4B08-44E6-829C-326D2957914D}" type="presParOf" srcId="{1F97214D-39DD-474B-900D-58B982C5EC86}" destId="{986B271A-87C2-4885-9535-4696C24407EF}" srcOrd="1" destOrd="0" presId="urn:microsoft.com/office/officeart/2005/8/layout/radial1"/>
    <dgm:cxn modelId="{59605DCF-C46A-429A-92C6-6A254A96F99C}" type="presParOf" srcId="{986B271A-87C2-4885-9535-4696C24407EF}" destId="{34EF0CA5-CA84-44E9-B600-965E18E4E1C9}" srcOrd="0" destOrd="0" presId="urn:microsoft.com/office/officeart/2005/8/layout/radial1"/>
    <dgm:cxn modelId="{88DA6F49-7CC6-491F-B667-2B87E0A91134}" type="presParOf" srcId="{1F97214D-39DD-474B-900D-58B982C5EC86}" destId="{BEF34E9D-9DAF-442F-B40D-BCB30526DB32}" srcOrd="2" destOrd="0" presId="urn:microsoft.com/office/officeart/2005/8/layout/radial1"/>
    <dgm:cxn modelId="{7E34B201-85D2-4D32-A034-D5DEB4A62914}" type="presParOf" srcId="{1F97214D-39DD-474B-900D-58B982C5EC86}" destId="{19759429-866E-4CBC-884B-16B553BB07C3}" srcOrd="3" destOrd="0" presId="urn:microsoft.com/office/officeart/2005/8/layout/radial1"/>
    <dgm:cxn modelId="{3D33773B-0857-48C0-B194-98D3FB5CD2EE}" type="presParOf" srcId="{19759429-866E-4CBC-884B-16B553BB07C3}" destId="{5068CE12-A2B5-4D65-92D4-5E0F9B631E28}" srcOrd="0" destOrd="0" presId="urn:microsoft.com/office/officeart/2005/8/layout/radial1"/>
    <dgm:cxn modelId="{D0459806-C166-4BAC-B5A4-50CFA1D36F03}" type="presParOf" srcId="{1F97214D-39DD-474B-900D-58B982C5EC86}" destId="{3E7FCC76-8B45-4738-806D-3B192EFC907C}" srcOrd="4" destOrd="0" presId="urn:microsoft.com/office/officeart/2005/8/layout/radial1"/>
    <dgm:cxn modelId="{F397AA5F-2CE6-4E48-8EA8-687A7302F631}" type="presParOf" srcId="{1F97214D-39DD-474B-900D-58B982C5EC86}" destId="{3BA8CD34-ED38-45CC-AA9D-5CB0EB5E5C22}" srcOrd="5" destOrd="0" presId="urn:microsoft.com/office/officeart/2005/8/layout/radial1"/>
    <dgm:cxn modelId="{7C3DD084-0A7C-4B4E-8E8A-7242F5DA7DC4}" type="presParOf" srcId="{3BA8CD34-ED38-45CC-AA9D-5CB0EB5E5C22}" destId="{1899A378-437D-43D6-8E30-B38659AD3DF4}" srcOrd="0" destOrd="0" presId="urn:microsoft.com/office/officeart/2005/8/layout/radial1"/>
    <dgm:cxn modelId="{292B9BA9-037E-4269-A921-B5F4B02E61E3}" type="presParOf" srcId="{1F97214D-39DD-474B-900D-58B982C5EC86}" destId="{32A6FFC0-8673-40B3-AC52-7C5DE7DA8A51}" srcOrd="6" destOrd="0" presId="urn:microsoft.com/office/officeart/2005/8/layout/radial1"/>
    <dgm:cxn modelId="{677A30DF-8342-492A-BC0A-510F04F56625}" type="presParOf" srcId="{1F97214D-39DD-474B-900D-58B982C5EC86}" destId="{CB6BB7EB-2993-4675-A0E4-A51D8DFB6B77}" srcOrd="7" destOrd="0" presId="urn:microsoft.com/office/officeart/2005/8/layout/radial1"/>
    <dgm:cxn modelId="{CFAB1970-F986-41C7-A6D6-94CA27833C6F}" type="presParOf" srcId="{CB6BB7EB-2993-4675-A0E4-A51D8DFB6B77}" destId="{A0DFC827-F1BC-4ED0-B55C-10D72A7A6DE7}" srcOrd="0" destOrd="0" presId="urn:microsoft.com/office/officeart/2005/8/layout/radial1"/>
    <dgm:cxn modelId="{BD7777A5-4EC1-49D8-9606-50BA08DDDC54}" type="presParOf" srcId="{1F97214D-39DD-474B-900D-58B982C5EC86}" destId="{626D2D9A-A8B6-463D-A25A-E2808C12B0C3}" srcOrd="8" destOrd="0" presId="urn:microsoft.com/office/officeart/2005/8/layout/radial1"/>
    <dgm:cxn modelId="{A7DC91EA-F428-4FCB-8D13-098DD81DC4D7}" type="presParOf" srcId="{1F97214D-39DD-474B-900D-58B982C5EC86}" destId="{7F66DB85-2BBD-4E8E-98EC-E1F12BAD4D13}" srcOrd="9" destOrd="0" presId="urn:microsoft.com/office/officeart/2005/8/layout/radial1"/>
    <dgm:cxn modelId="{F02388C1-CF90-4C8A-B2D6-8C8345404DAD}" type="presParOf" srcId="{7F66DB85-2BBD-4E8E-98EC-E1F12BAD4D13}" destId="{9C53DFE1-6B66-4406-BB6E-692AF3ADECDE}" srcOrd="0" destOrd="0" presId="urn:microsoft.com/office/officeart/2005/8/layout/radial1"/>
    <dgm:cxn modelId="{427F2AB6-8AB2-4D1C-A3EF-3A31371DC02D}" type="presParOf" srcId="{1F97214D-39DD-474B-900D-58B982C5EC86}" destId="{5F40DC6F-67C8-497E-B6BB-85B3D71E3484}" srcOrd="10" destOrd="0" presId="urn:microsoft.com/office/officeart/2005/8/layout/radial1"/>
    <dgm:cxn modelId="{67C1A0B1-2136-4A33-955C-E00C019D0135}" type="presParOf" srcId="{1F97214D-39DD-474B-900D-58B982C5EC86}" destId="{3B5926EC-904C-4B42-9EE8-9958085A0E9D}" srcOrd="11" destOrd="0" presId="urn:microsoft.com/office/officeart/2005/8/layout/radial1"/>
    <dgm:cxn modelId="{ACE00329-267E-44B0-B8B2-7F59D0FC7413}" type="presParOf" srcId="{3B5926EC-904C-4B42-9EE8-9958085A0E9D}" destId="{CDC16C19-3DF5-4AB5-ACFC-9DBBF25BD940}" srcOrd="0" destOrd="0" presId="urn:microsoft.com/office/officeart/2005/8/layout/radial1"/>
    <dgm:cxn modelId="{F0DEC472-315E-440E-BC29-1323967797AC}" type="presParOf" srcId="{1F97214D-39DD-474B-900D-58B982C5EC86}" destId="{E2C6BEBF-594B-4409-A3E2-FAB7B23CFC68}" srcOrd="12" destOrd="0" presId="urn:microsoft.com/office/officeart/2005/8/layout/radial1"/>
    <dgm:cxn modelId="{A0C5EA43-EAB4-4CAD-ABF9-4D7F137FC34E}" type="presParOf" srcId="{1F97214D-39DD-474B-900D-58B982C5EC86}" destId="{A43D9CC2-AE82-40C8-951F-EEC3D37637A2}" srcOrd="13" destOrd="0" presId="urn:microsoft.com/office/officeart/2005/8/layout/radial1"/>
    <dgm:cxn modelId="{0BE34050-D273-4417-9663-E51543E3E5B2}" type="presParOf" srcId="{A43D9CC2-AE82-40C8-951F-EEC3D37637A2}" destId="{5BB614A4-5373-4F2F-996E-1C67121282B1}" srcOrd="0" destOrd="0" presId="urn:microsoft.com/office/officeart/2005/8/layout/radial1"/>
    <dgm:cxn modelId="{41867007-ED4D-4D8E-A614-460CDD1752A5}" type="presParOf" srcId="{1F97214D-39DD-474B-900D-58B982C5EC86}" destId="{AB42D107-0F8C-4A92-B1A1-A0FAFE7418C8}" srcOrd="14" destOrd="0" presId="urn:microsoft.com/office/officeart/2005/8/layout/radial1"/>
    <dgm:cxn modelId="{67DB8E47-3027-4188-933D-7624F5861F3A}" type="presParOf" srcId="{1F97214D-39DD-474B-900D-58B982C5EC86}" destId="{3DE49E90-7C3C-4A8E-8C3F-CCDCE3D9C839}" srcOrd="15" destOrd="0" presId="urn:microsoft.com/office/officeart/2005/8/layout/radial1"/>
    <dgm:cxn modelId="{C46953C6-C923-4F6E-BD96-CCE364D8582D}" type="presParOf" srcId="{3DE49E90-7C3C-4A8E-8C3F-CCDCE3D9C839}" destId="{AB07543B-6C01-4687-B58E-1BF7AECC9D01}" srcOrd="0" destOrd="0" presId="urn:microsoft.com/office/officeart/2005/8/layout/radial1"/>
    <dgm:cxn modelId="{3292E992-AE3D-4207-B84D-F06BB6567497}" type="presParOf" srcId="{1F97214D-39DD-474B-900D-58B982C5EC86}" destId="{A17927CF-D4B2-4298-8952-9CE490E3200A}" srcOrd="16" destOrd="0" presId="urn:microsoft.com/office/officeart/2005/8/layout/radial1"/>
    <dgm:cxn modelId="{57794689-5604-440F-A4CC-EDCD86F72537}" type="presParOf" srcId="{1F97214D-39DD-474B-900D-58B982C5EC86}" destId="{A29D4B2A-9F74-43D4-BA9D-DB319218473E}" srcOrd="17" destOrd="0" presId="urn:microsoft.com/office/officeart/2005/8/layout/radial1"/>
    <dgm:cxn modelId="{CB39BB39-E5E4-414D-8C38-9AC02B23994E}" type="presParOf" srcId="{A29D4B2A-9F74-43D4-BA9D-DB319218473E}" destId="{2C67DAB3-020E-4486-B0A8-659F7F2DC318}" srcOrd="0" destOrd="0" presId="urn:microsoft.com/office/officeart/2005/8/layout/radial1"/>
    <dgm:cxn modelId="{F572E87A-40A3-4DCC-914F-6493581CE750}" type="presParOf" srcId="{1F97214D-39DD-474B-900D-58B982C5EC86}" destId="{6B9453A5-63E7-4FEE-8286-27DFED386D11}" srcOrd="18"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0E2A16-8D79-48F6-B8EC-BFD82EC5D4AD}"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zh-CN" altLang="en-US"/>
        </a:p>
      </dgm:t>
    </dgm:pt>
    <dgm:pt modelId="{509CD63F-728E-46EA-9A28-74426470EB11}">
      <dgm:prSet phldrT="[文本]" custT="1"/>
      <dgm:spPr/>
      <dgm:t>
        <a:bodyPr/>
        <a:lstStyle/>
        <a:p>
          <a:r>
            <a:rPr lang="zh-CN" altLang="en-US" sz="2000" dirty="0" smtClean="0">
              <a:solidFill>
                <a:schemeClr val="bg1"/>
              </a:solidFill>
            </a:rPr>
            <a:t>学习</a:t>
          </a:r>
          <a:endParaRPr lang="zh-CN" altLang="en-US" sz="2000" dirty="0">
            <a:solidFill>
              <a:schemeClr val="bg1"/>
            </a:solidFill>
          </a:endParaRPr>
        </a:p>
      </dgm:t>
    </dgm:pt>
    <dgm:pt modelId="{4DCBFE51-E523-455B-959D-3BF95C6318B3}" type="parTrans" cxnId="{5A803F1D-8734-4ACE-A300-648083D19AD4}">
      <dgm:prSet/>
      <dgm:spPr/>
      <dgm:t>
        <a:bodyPr/>
        <a:lstStyle/>
        <a:p>
          <a:endParaRPr lang="zh-CN" altLang="en-US" sz="2800">
            <a:solidFill>
              <a:schemeClr val="bg1"/>
            </a:solidFill>
          </a:endParaRPr>
        </a:p>
      </dgm:t>
    </dgm:pt>
    <dgm:pt modelId="{ECEF54F1-81B4-4402-B7D0-E6CC1DB5884D}" type="sibTrans" cxnId="{5A803F1D-8734-4ACE-A300-648083D19AD4}">
      <dgm:prSet/>
      <dgm:spPr/>
      <dgm:t>
        <a:bodyPr/>
        <a:lstStyle/>
        <a:p>
          <a:endParaRPr lang="zh-CN" altLang="en-US" sz="2800">
            <a:solidFill>
              <a:schemeClr val="bg1"/>
            </a:solidFill>
          </a:endParaRPr>
        </a:p>
      </dgm:t>
    </dgm:pt>
    <dgm:pt modelId="{B3E584ED-82CE-4B0E-A481-4E73DF6FB04C}">
      <dgm:prSet phldrT="[文本]" custT="1"/>
      <dgm:spPr/>
      <dgm:t>
        <a:bodyPr/>
        <a:lstStyle/>
        <a:p>
          <a:r>
            <a:rPr lang="zh-CN" altLang="en-US" sz="2400" dirty="0" smtClean="0">
              <a:solidFill>
                <a:schemeClr val="bg1"/>
              </a:solidFill>
            </a:rPr>
            <a:t>德育</a:t>
          </a:r>
          <a:endParaRPr lang="zh-CN" altLang="en-US" sz="2400" dirty="0">
            <a:solidFill>
              <a:schemeClr val="bg1"/>
            </a:solidFill>
          </a:endParaRPr>
        </a:p>
      </dgm:t>
    </dgm:pt>
    <dgm:pt modelId="{AD86F362-51F7-4233-AC27-DC1F8F867B19}" type="parTrans" cxnId="{7AC60254-8329-427C-AD51-6A6A72493434}">
      <dgm:prSet/>
      <dgm:spPr/>
      <dgm:t>
        <a:bodyPr/>
        <a:lstStyle/>
        <a:p>
          <a:endParaRPr lang="zh-CN" altLang="en-US" sz="2800">
            <a:solidFill>
              <a:schemeClr val="bg1"/>
            </a:solidFill>
          </a:endParaRPr>
        </a:p>
      </dgm:t>
    </dgm:pt>
    <dgm:pt modelId="{579CD90B-048A-4586-A625-FEFF98403D4C}" type="sibTrans" cxnId="{7AC60254-8329-427C-AD51-6A6A72493434}">
      <dgm:prSet/>
      <dgm:spPr/>
      <dgm:t>
        <a:bodyPr/>
        <a:lstStyle/>
        <a:p>
          <a:endParaRPr lang="zh-CN" altLang="en-US" sz="2800">
            <a:solidFill>
              <a:schemeClr val="bg1"/>
            </a:solidFill>
          </a:endParaRPr>
        </a:p>
      </dgm:t>
    </dgm:pt>
    <dgm:pt modelId="{D43CE298-3731-443E-AC72-D9A378EBE601}">
      <dgm:prSet phldrT="[文本]" custT="1"/>
      <dgm:spPr/>
      <dgm:t>
        <a:bodyPr/>
        <a:lstStyle/>
        <a:p>
          <a:r>
            <a:rPr lang="zh-CN" altLang="en-US" sz="2000" dirty="0" smtClean="0">
              <a:solidFill>
                <a:schemeClr val="bg1"/>
              </a:solidFill>
            </a:rPr>
            <a:t>教学</a:t>
          </a:r>
          <a:endParaRPr lang="zh-CN" altLang="en-US" sz="2000" dirty="0">
            <a:solidFill>
              <a:schemeClr val="bg1"/>
            </a:solidFill>
          </a:endParaRPr>
        </a:p>
      </dgm:t>
    </dgm:pt>
    <dgm:pt modelId="{B671125A-1C88-46C4-8339-CC14E8F1B5FD}" type="parTrans" cxnId="{315EDC50-DB00-4D13-9D91-E2EB555CCBE0}">
      <dgm:prSet/>
      <dgm:spPr/>
      <dgm:t>
        <a:bodyPr/>
        <a:lstStyle/>
        <a:p>
          <a:endParaRPr lang="zh-CN" altLang="en-US" sz="2800">
            <a:solidFill>
              <a:schemeClr val="bg1"/>
            </a:solidFill>
          </a:endParaRPr>
        </a:p>
      </dgm:t>
    </dgm:pt>
    <dgm:pt modelId="{49DFE201-0CDA-4ECD-A42F-4D27CCE5CBC1}" type="sibTrans" cxnId="{315EDC50-DB00-4D13-9D91-E2EB555CCBE0}">
      <dgm:prSet/>
      <dgm:spPr/>
      <dgm:t>
        <a:bodyPr/>
        <a:lstStyle/>
        <a:p>
          <a:endParaRPr lang="zh-CN" altLang="en-US" sz="2800">
            <a:solidFill>
              <a:schemeClr val="bg1"/>
            </a:solidFill>
          </a:endParaRPr>
        </a:p>
      </dgm:t>
    </dgm:pt>
    <dgm:pt modelId="{BF893CE8-BD9F-45D9-B872-CFADB0607C3D}">
      <dgm:prSet phldrT="[文本]" custT="1"/>
      <dgm:spPr/>
      <dgm:t>
        <a:bodyPr/>
        <a:lstStyle/>
        <a:p>
          <a:r>
            <a:rPr lang="zh-CN" altLang="en-US" sz="2400" dirty="0" smtClean="0">
              <a:solidFill>
                <a:schemeClr val="bg1"/>
              </a:solidFill>
            </a:rPr>
            <a:t>课程</a:t>
          </a:r>
          <a:endParaRPr lang="zh-CN" altLang="en-US" sz="2400" dirty="0">
            <a:solidFill>
              <a:schemeClr val="bg1"/>
            </a:solidFill>
          </a:endParaRPr>
        </a:p>
      </dgm:t>
    </dgm:pt>
    <dgm:pt modelId="{92A7DD3D-F47D-43C9-A6DB-3D2E0A47C452}" type="parTrans" cxnId="{92BBFE4A-7303-410A-BC06-F6AEDE83712A}">
      <dgm:prSet/>
      <dgm:spPr/>
      <dgm:t>
        <a:bodyPr/>
        <a:lstStyle/>
        <a:p>
          <a:endParaRPr lang="zh-CN" altLang="en-US" sz="2800">
            <a:solidFill>
              <a:schemeClr val="bg1"/>
            </a:solidFill>
          </a:endParaRPr>
        </a:p>
      </dgm:t>
    </dgm:pt>
    <dgm:pt modelId="{DB98603F-1A8C-4366-940C-69C9759DCEA8}" type="sibTrans" cxnId="{92BBFE4A-7303-410A-BC06-F6AEDE83712A}">
      <dgm:prSet/>
      <dgm:spPr/>
      <dgm:t>
        <a:bodyPr/>
        <a:lstStyle/>
        <a:p>
          <a:endParaRPr lang="zh-CN" altLang="en-US" sz="2800">
            <a:solidFill>
              <a:schemeClr val="bg1"/>
            </a:solidFill>
          </a:endParaRPr>
        </a:p>
      </dgm:t>
    </dgm:pt>
    <dgm:pt modelId="{D4762389-3779-41E7-9C65-A969FB1153AC}">
      <dgm:prSet phldrT="[文本]" custT="1"/>
      <dgm:spPr/>
      <dgm:t>
        <a:bodyPr/>
        <a:lstStyle/>
        <a:p>
          <a:r>
            <a:rPr lang="zh-CN" altLang="en-US" sz="2400" dirty="0" smtClean="0">
              <a:solidFill>
                <a:schemeClr val="bg1"/>
              </a:solidFill>
            </a:rPr>
            <a:t>组织</a:t>
          </a:r>
          <a:endParaRPr lang="zh-CN" altLang="en-US" sz="2400" dirty="0">
            <a:solidFill>
              <a:schemeClr val="bg1"/>
            </a:solidFill>
          </a:endParaRPr>
        </a:p>
      </dgm:t>
    </dgm:pt>
    <dgm:pt modelId="{E0336059-EA6F-4C55-A066-D7B66FEBF752}" type="parTrans" cxnId="{0B481759-E3A6-4251-9AB4-061FE9DCCE9C}">
      <dgm:prSet/>
      <dgm:spPr/>
      <dgm:t>
        <a:bodyPr/>
        <a:lstStyle/>
        <a:p>
          <a:endParaRPr lang="zh-CN" altLang="en-US" sz="2800">
            <a:solidFill>
              <a:schemeClr val="bg1"/>
            </a:solidFill>
          </a:endParaRPr>
        </a:p>
      </dgm:t>
    </dgm:pt>
    <dgm:pt modelId="{744CC926-0099-46BF-939B-664DE8EDD146}" type="sibTrans" cxnId="{0B481759-E3A6-4251-9AB4-061FE9DCCE9C}">
      <dgm:prSet/>
      <dgm:spPr/>
      <dgm:t>
        <a:bodyPr/>
        <a:lstStyle/>
        <a:p>
          <a:endParaRPr lang="zh-CN" altLang="en-US" sz="2800">
            <a:solidFill>
              <a:schemeClr val="bg1"/>
            </a:solidFill>
          </a:endParaRPr>
        </a:p>
      </dgm:t>
    </dgm:pt>
    <dgm:pt modelId="{CE73EBAB-628E-4D36-8EE9-C0E1705D01C0}">
      <dgm:prSet phldrT="[文本]" custT="1"/>
      <dgm:spPr/>
      <dgm:t>
        <a:bodyPr/>
        <a:lstStyle/>
        <a:p>
          <a:r>
            <a:rPr lang="zh-CN" altLang="en-US" sz="2400" dirty="0" smtClean="0">
              <a:solidFill>
                <a:schemeClr val="bg1"/>
              </a:solidFill>
            </a:rPr>
            <a:t>管理</a:t>
          </a:r>
          <a:endParaRPr lang="zh-CN" altLang="en-US" sz="2400" dirty="0">
            <a:solidFill>
              <a:schemeClr val="bg1"/>
            </a:solidFill>
          </a:endParaRPr>
        </a:p>
      </dgm:t>
    </dgm:pt>
    <dgm:pt modelId="{EBB641C4-5D36-48BD-ABDB-F50155127C01}" type="parTrans" cxnId="{E146B2A6-7EEF-4DC4-9A1F-B451D6C328EB}">
      <dgm:prSet/>
      <dgm:spPr/>
      <dgm:t>
        <a:bodyPr/>
        <a:lstStyle/>
        <a:p>
          <a:endParaRPr lang="zh-CN" altLang="en-US" sz="2800">
            <a:solidFill>
              <a:schemeClr val="bg1"/>
            </a:solidFill>
          </a:endParaRPr>
        </a:p>
      </dgm:t>
    </dgm:pt>
    <dgm:pt modelId="{2FED96A4-CB67-490D-8391-6FEE73A03117}" type="sibTrans" cxnId="{E146B2A6-7EEF-4DC4-9A1F-B451D6C328EB}">
      <dgm:prSet/>
      <dgm:spPr/>
      <dgm:t>
        <a:bodyPr/>
        <a:lstStyle/>
        <a:p>
          <a:endParaRPr lang="zh-CN" altLang="en-US" sz="2800">
            <a:solidFill>
              <a:schemeClr val="bg1"/>
            </a:solidFill>
          </a:endParaRPr>
        </a:p>
      </dgm:t>
    </dgm:pt>
    <dgm:pt modelId="{275C9EE2-8F3C-4080-AEEC-371633DEA7B8}">
      <dgm:prSet phldrT="[文本]" custT="1"/>
      <dgm:spPr/>
      <dgm:t>
        <a:bodyPr/>
        <a:lstStyle/>
        <a:p>
          <a:r>
            <a:rPr lang="zh-CN" altLang="en-US" sz="2400" dirty="0" smtClean="0">
              <a:solidFill>
                <a:schemeClr val="bg1"/>
              </a:solidFill>
            </a:rPr>
            <a:t>学科</a:t>
          </a:r>
          <a:endParaRPr lang="zh-CN" altLang="en-US" sz="2400" dirty="0">
            <a:solidFill>
              <a:schemeClr val="bg1"/>
            </a:solidFill>
          </a:endParaRPr>
        </a:p>
      </dgm:t>
    </dgm:pt>
    <dgm:pt modelId="{914A0018-11F9-49E5-85E1-BAC09765CDDB}" type="parTrans" cxnId="{8909DB61-EB1D-43E7-BC02-304404BBA276}">
      <dgm:prSet/>
      <dgm:spPr/>
      <dgm:t>
        <a:bodyPr/>
        <a:lstStyle/>
        <a:p>
          <a:endParaRPr lang="zh-CN" altLang="en-US" sz="2800">
            <a:solidFill>
              <a:schemeClr val="bg1"/>
            </a:solidFill>
          </a:endParaRPr>
        </a:p>
      </dgm:t>
    </dgm:pt>
    <dgm:pt modelId="{8B8B399E-1983-4552-A798-ECBEAE3AE944}" type="sibTrans" cxnId="{8909DB61-EB1D-43E7-BC02-304404BBA276}">
      <dgm:prSet/>
      <dgm:spPr/>
      <dgm:t>
        <a:bodyPr/>
        <a:lstStyle/>
        <a:p>
          <a:endParaRPr lang="zh-CN" altLang="en-US" sz="2800">
            <a:solidFill>
              <a:schemeClr val="bg1"/>
            </a:solidFill>
          </a:endParaRPr>
        </a:p>
      </dgm:t>
    </dgm:pt>
    <dgm:pt modelId="{FAAE414B-34CE-47AB-9ACD-8506FA7E5722}" type="pres">
      <dgm:prSet presAssocID="{660E2A16-8D79-48F6-B8EC-BFD82EC5D4AD}" presName="Name0" presStyleCnt="0">
        <dgm:presLayoutVars>
          <dgm:chMax val="7"/>
          <dgm:resizeHandles val="exact"/>
        </dgm:presLayoutVars>
      </dgm:prSet>
      <dgm:spPr/>
      <dgm:t>
        <a:bodyPr/>
        <a:lstStyle/>
        <a:p>
          <a:endParaRPr lang="zh-CN" altLang="en-US"/>
        </a:p>
      </dgm:t>
    </dgm:pt>
    <dgm:pt modelId="{3936ED6B-02FA-42FC-B298-702CDEF52F16}" type="pres">
      <dgm:prSet presAssocID="{660E2A16-8D79-48F6-B8EC-BFD82EC5D4AD}" presName="comp1" presStyleCnt="0"/>
      <dgm:spPr/>
    </dgm:pt>
    <dgm:pt modelId="{8FB7DCD2-9988-4ABB-B41A-46B8DB231B3E}" type="pres">
      <dgm:prSet presAssocID="{660E2A16-8D79-48F6-B8EC-BFD82EC5D4AD}" presName="circle1" presStyleLbl="node1" presStyleIdx="0" presStyleCnt="7" custLinFactNeighborX="355"/>
      <dgm:spPr/>
      <dgm:t>
        <a:bodyPr/>
        <a:lstStyle/>
        <a:p>
          <a:endParaRPr lang="zh-CN" altLang="en-US"/>
        </a:p>
      </dgm:t>
    </dgm:pt>
    <dgm:pt modelId="{D96E186E-FB5D-4216-9345-3C9688BC4403}" type="pres">
      <dgm:prSet presAssocID="{660E2A16-8D79-48F6-B8EC-BFD82EC5D4AD}" presName="c1text" presStyleLbl="node1" presStyleIdx="0" presStyleCnt="7">
        <dgm:presLayoutVars>
          <dgm:bulletEnabled val="1"/>
        </dgm:presLayoutVars>
      </dgm:prSet>
      <dgm:spPr/>
      <dgm:t>
        <a:bodyPr/>
        <a:lstStyle/>
        <a:p>
          <a:endParaRPr lang="zh-CN" altLang="en-US"/>
        </a:p>
      </dgm:t>
    </dgm:pt>
    <dgm:pt modelId="{FE7E9FBB-E8D1-468A-84DD-3CB42136137A}" type="pres">
      <dgm:prSet presAssocID="{660E2A16-8D79-48F6-B8EC-BFD82EC5D4AD}" presName="comp2" presStyleCnt="0"/>
      <dgm:spPr/>
    </dgm:pt>
    <dgm:pt modelId="{255B62A5-F797-43E5-B7F4-B475E86015FD}" type="pres">
      <dgm:prSet presAssocID="{660E2A16-8D79-48F6-B8EC-BFD82EC5D4AD}" presName="circle2" presStyleLbl="node1" presStyleIdx="1" presStyleCnt="7"/>
      <dgm:spPr/>
      <dgm:t>
        <a:bodyPr/>
        <a:lstStyle/>
        <a:p>
          <a:endParaRPr lang="zh-CN" altLang="en-US"/>
        </a:p>
      </dgm:t>
    </dgm:pt>
    <dgm:pt modelId="{F1B5548A-CAEC-4B99-A917-71A58C13AE74}" type="pres">
      <dgm:prSet presAssocID="{660E2A16-8D79-48F6-B8EC-BFD82EC5D4AD}" presName="c2text" presStyleLbl="node1" presStyleIdx="1" presStyleCnt="7">
        <dgm:presLayoutVars>
          <dgm:bulletEnabled val="1"/>
        </dgm:presLayoutVars>
      </dgm:prSet>
      <dgm:spPr/>
      <dgm:t>
        <a:bodyPr/>
        <a:lstStyle/>
        <a:p>
          <a:endParaRPr lang="zh-CN" altLang="en-US"/>
        </a:p>
      </dgm:t>
    </dgm:pt>
    <dgm:pt modelId="{B309BBF7-5E71-4B2A-9246-FB8FBB2C4FCB}" type="pres">
      <dgm:prSet presAssocID="{660E2A16-8D79-48F6-B8EC-BFD82EC5D4AD}" presName="comp3" presStyleCnt="0"/>
      <dgm:spPr/>
    </dgm:pt>
    <dgm:pt modelId="{ED5B8FAC-9EB3-4EBA-B9B2-B75AF5733FFD}" type="pres">
      <dgm:prSet presAssocID="{660E2A16-8D79-48F6-B8EC-BFD82EC5D4AD}" presName="circle3" presStyleLbl="node1" presStyleIdx="2" presStyleCnt="7"/>
      <dgm:spPr/>
      <dgm:t>
        <a:bodyPr/>
        <a:lstStyle/>
        <a:p>
          <a:endParaRPr lang="zh-CN" altLang="en-US"/>
        </a:p>
      </dgm:t>
    </dgm:pt>
    <dgm:pt modelId="{C64C207E-F4FD-4E42-9E30-C12EFABDA558}" type="pres">
      <dgm:prSet presAssocID="{660E2A16-8D79-48F6-B8EC-BFD82EC5D4AD}" presName="c3text" presStyleLbl="node1" presStyleIdx="2" presStyleCnt="7">
        <dgm:presLayoutVars>
          <dgm:bulletEnabled val="1"/>
        </dgm:presLayoutVars>
      </dgm:prSet>
      <dgm:spPr/>
      <dgm:t>
        <a:bodyPr/>
        <a:lstStyle/>
        <a:p>
          <a:endParaRPr lang="zh-CN" altLang="en-US"/>
        </a:p>
      </dgm:t>
    </dgm:pt>
    <dgm:pt modelId="{645AAEA9-1583-43E0-B0D2-AFF03BC2576E}" type="pres">
      <dgm:prSet presAssocID="{660E2A16-8D79-48F6-B8EC-BFD82EC5D4AD}" presName="comp4" presStyleCnt="0"/>
      <dgm:spPr/>
    </dgm:pt>
    <dgm:pt modelId="{3823303E-9125-47B8-AABB-48A393F979ED}" type="pres">
      <dgm:prSet presAssocID="{660E2A16-8D79-48F6-B8EC-BFD82EC5D4AD}" presName="circle4" presStyleLbl="node1" presStyleIdx="3" presStyleCnt="7"/>
      <dgm:spPr/>
      <dgm:t>
        <a:bodyPr/>
        <a:lstStyle/>
        <a:p>
          <a:endParaRPr lang="zh-CN" altLang="en-US"/>
        </a:p>
      </dgm:t>
    </dgm:pt>
    <dgm:pt modelId="{246825D7-8339-4B40-983E-0EFF58A5F51F}" type="pres">
      <dgm:prSet presAssocID="{660E2A16-8D79-48F6-B8EC-BFD82EC5D4AD}" presName="c4text" presStyleLbl="node1" presStyleIdx="3" presStyleCnt="7">
        <dgm:presLayoutVars>
          <dgm:bulletEnabled val="1"/>
        </dgm:presLayoutVars>
      </dgm:prSet>
      <dgm:spPr/>
      <dgm:t>
        <a:bodyPr/>
        <a:lstStyle/>
        <a:p>
          <a:endParaRPr lang="zh-CN" altLang="en-US"/>
        </a:p>
      </dgm:t>
    </dgm:pt>
    <dgm:pt modelId="{C1296BC9-82E1-4E15-98FF-FB0593D82342}" type="pres">
      <dgm:prSet presAssocID="{660E2A16-8D79-48F6-B8EC-BFD82EC5D4AD}" presName="comp5" presStyleCnt="0"/>
      <dgm:spPr/>
    </dgm:pt>
    <dgm:pt modelId="{4598FC39-0D25-499B-A25E-B19DAB4EF621}" type="pres">
      <dgm:prSet presAssocID="{660E2A16-8D79-48F6-B8EC-BFD82EC5D4AD}" presName="circle5" presStyleLbl="node1" presStyleIdx="4" presStyleCnt="7"/>
      <dgm:spPr/>
      <dgm:t>
        <a:bodyPr/>
        <a:lstStyle/>
        <a:p>
          <a:endParaRPr lang="zh-CN" altLang="en-US"/>
        </a:p>
      </dgm:t>
    </dgm:pt>
    <dgm:pt modelId="{C685803E-DE00-4EA1-AF03-6368C1688813}" type="pres">
      <dgm:prSet presAssocID="{660E2A16-8D79-48F6-B8EC-BFD82EC5D4AD}" presName="c5text" presStyleLbl="node1" presStyleIdx="4" presStyleCnt="7">
        <dgm:presLayoutVars>
          <dgm:bulletEnabled val="1"/>
        </dgm:presLayoutVars>
      </dgm:prSet>
      <dgm:spPr/>
      <dgm:t>
        <a:bodyPr/>
        <a:lstStyle/>
        <a:p>
          <a:endParaRPr lang="zh-CN" altLang="en-US"/>
        </a:p>
      </dgm:t>
    </dgm:pt>
    <dgm:pt modelId="{65C848B4-20B5-4B68-971D-281B1B97CA34}" type="pres">
      <dgm:prSet presAssocID="{660E2A16-8D79-48F6-B8EC-BFD82EC5D4AD}" presName="comp6" presStyleCnt="0"/>
      <dgm:spPr/>
    </dgm:pt>
    <dgm:pt modelId="{28A4C8C6-8646-49A7-BAEA-92CD850D2665}" type="pres">
      <dgm:prSet presAssocID="{660E2A16-8D79-48F6-B8EC-BFD82EC5D4AD}" presName="circle6" presStyleLbl="node1" presStyleIdx="5" presStyleCnt="7"/>
      <dgm:spPr/>
      <dgm:t>
        <a:bodyPr/>
        <a:lstStyle/>
        <a:p>
          <a:endParaRPr lang="zh-CN" altLang="en-US"/>
        </a:p>
      </dgm:t>
    </dgm:pt>
    <dgm:pt modelId="{EAAA11B4-CA1A-4AAF-8332-C879816E47AA}" type="pres">
      <dgm:prSet presAssocID="{660E2A16-8D79-48F6-B8EC-BFD82EC5D4AD}" presName="c6text" presStyleLbl="node1" presStyleIdx="5" presStyleCnt="7">
        <dgm:presLayoutVars>
          <dgm:bulletEnabled val="1"/>
        </dgm:presLayoutVars>
      </dgm:prSet>
      <dgm:spPr/>
      <dgm:t>
        <a:bodyPr/>
        <a:lstStyle/>
        <a:p>
          <a:endParaRPr lang="zh-CN" altLang="en-US"/>
        </a:p>
      </dgm:t>
    </dgm:pt>
    <dgm:pt modelId="{9443EBB0-E285-4D41-905B-7244B8B6DE11}" type="pres">
      <dgm:prSet presAssocID="{660E2A16-8D79-48F6-B8EC-BFD82EC5D4AD}" presName="comp7" presStyleCnt="0"/>
      <dgm:spPr/>
    </dgm:pt>
    <dgm:pt modelId="{78AC2341-88A0-4F16-8753-70678F04EC41}" type="pres">
      <dgm:prSet presAssocID="{660E2A16-8D79-48F6-B8EC-BFD82EC5D4AD}" presName="circle7" presStyleLbl="node1" presStyleIdx="6" presStyleCnt="7" custScaleX="153843" custScaleY="102678"/>
      <dgm:spPr/>
      <dgm:t>
        <a:bodyPr/>
        <a:lstStyle/>
        <a:p>
          <a:endParaRPr lang="zh-CN" altLang="en-US"/>
        </a:p>
      </dgm:t>
    </dgm:pt>
    <dgm:pt modelId="{2B15FC5A-67CD-47E8-A29E-2C70EFDBA1EF}" type="pres">
      <dgm:prSet presAssocID="{660E2A16-8D79-48F6-B8EC-BFD82EC5D4AD}" presName="c7text" presStyleLbl="node1" presStyleIdx="6" presStyleCnt="7">
        <dgm:presLayoutVars>
          <dgm:bulletEnabled val="1"/>
        </dgm:presLayoutVars>
      </dgm:prSet>
      <dgm:spPr/>
      <dgm:t>
        <a:bodyPr/>
        <a:lstStyle/>
        <a:p>
          <a:endParaRPr lang="zh-CN" altLang="en-US"/>
        </a:p>
      </dgm:t>
    </dgm:pt>
  </dgm:ptLst>
  <dgm:cxnLst>
    <dgm:cxn modelId="{315EDC50-DB00-4D13-9D91-E2EB555CCBE0}" srcId="{660E2A16-8D79-48F6-B8EC-BFD82EC5D4AD}" destId="{D43CE298-3731-443E-AC72-D9A378EBE601}" srcOrd="5" destOrd="0" parTransId="{B671125A-1C88-46C4-8339-CC14E8F1B5FD}" sibTransId="{49DFE201-0CDA-4ECD-A42F-4D27CCE5CBC1}"/>
    <dgm:cxn modelId="{E146B2A6-7EEF-4DC4-9A1F-B451D6C328EB}" srcId="{660E2A16-8D79-48F6-B8EC-BFD82EC5D4AD}" destId="{CE73EBAB-628E-4D36-8EE9-C0E1705D01C0}" srcOrd="0" destOrd="0" parTransId="{EBB641C4-5D36-48BD-ABDB-F50155127C01}" sibTransId="{2FED96A4-CB67-490D-8391-6FEE73A03117}"/>
    <dgm:cxn modelId="{679C5D44-C9C2-42B8-84FA-8FA18308E452}" type="presOf" srcId="{CE73EBAB-628E-4D36-8EE9-C0E1705D01C0}" destId="{8FB7DCD2-9988-4ABB-B41A-46B8DB231B3E}" srcOrd="0" destOrd="0" presId="urn:microsoft.com/office/officeart/2005/8/layout/venn2"/>
    <dgm:cxn modelId="{A36F6622-1F87-43D9-9FFC-8BB831630AB5}" type="presOf" srcId="{B3E584ED-82CE-4B0E-A481-4E73DF6FB04C}" destId="{ED5B8FAC-9EB3-4EBA-B9B2-B75AF5733FFD}" srcOrd="0" destOrd="0" presId="urn:microsoft.com/office/officeart/2005/8/layout/venn2"/>
    <dgm:cxn modelId="{7AC60254-8329-427C-AD51-6A6A72493434}" srcId="{660E2A16-8D79-48F6-B8EC-BFD82EC5D4AD}" destId="{B3E584ED-82CE-4B0E-A481-4E73DF6FB04C}" srcOrd="2" destOrd="0" parTransId="{AD86F362-51F7-4233-AC27-DC1F8F867B19}" sibTransId="{579CD90B-048A-4586-A625-FEFF98403D4C}"/>
    <dgm:cxn modelId="{217428E3-9563-436B-A790-FDED06813BCE}" type="presOf" srcId="{BF893CE8-BD9F-45D9-B872-CFADB0607C3D}" destId="{3823303E-9125-47B8-AABB-48A393F979ED}" srcOrd="0" destOrd="0" presId="urn:microsoft.com/office/officeart/2005/8/layout/venn2"/>
    <dgm:cxn modelId="{7B9513D2-A902-4CB8-A394-E82FE83A1986}" type="presOf" srcId="{B3E584ED-82CE-4B0E-A481-4E73DF6FB04C}" destId="{C64C207E-F4FD-4E42-9E30-C12EFABDA558}" srcOrd="1" destOrd="0" presId="urn:microsoft.com/office/officeart/2005/8/layout/venn2"/>
    <dgm:cxn modelId="{8909DB61-EB1D-43E7-BC02-304404BBA276}" srcId="{660E2A16-8D79-48F6-B8EC-BFD82EC5D4AD}" destId="{275C9EE2-8F3C-4080-AEEC-371633DEA7B8}" srcOrd="4" destOrd="0" parTransId="{914A0018-11F9-49E5-85E1-BAC09765CDDB}" sibTransId="{8B8B399E-1983-4552-A798-ECBEAE3AE944}"/>
    <dgm:cxn modelId="{92CAAE5B-16E4-49E8-9245-46FAEB89DE36}" type="presOf" srcId="{BF893CE8-BD9F-45D9-B872-CFADB0607C3D}" destId="{246825D7-8339-4B40-983E-0EFF58A5F51F}" srcOrd="1" destOrd="0" presId="urn:microsoft.com/office/officeart/2005/8/layout/venn2"/>
    <dgm:cxn modelId="{9E3A1810-27B0-4936-BA0A-4F84EEACFA13}" type="presOf" srcId="{509CD63F-728E-46EA-9A28-74426470EB11}" destId="{2B15FC5A-67CD-47E8-A29E-2C70EFDBA1EF}" srcOrd="1" destOrd="0" presId="urn:microsoft.com/office/officeart/2005/8/layout/venn2"/>
    <dgm:cxn modelId="{5A803F1D-8734-4ACE-A300-648083D19AD4}" srcId="{660E2A16-8D79-48F6-B8EC-BFD82EC5D4AD}" destId="{509CD63F-728E-46EA-9A28-74426470EB11}" srcOrd="6" destOrd="0" parTransId="{4DCBFE51-E523-455B-959D-3BF95C6318B3}" sibTransId="{ECEF54F1-81B4-4402-B7D0-E6CC1DB5884D}"/>
    <dgm:cxn modelId="{2821D092-E83D-45B9-8D22-96BFBF873AF2}" type="presOf" srcId="{D43CE298-3731-443E-AC72-D9A378EBE601}" destId="{28A4C8C6-8646-49A7-BAEA-92CD850D2665}" srcOrd="0" destOrd="0" presId="urn:microsoft.com/office/officeart/2005/8/layout/venn2"/>
    <dgm:cxn modelId="{22AEF620-5D22-4FD2-ABAF-1C279205764A}" type="presOf" srcId="{509CD63F-728E-46EA-9A28-74426470EB11}" destId="{78AC2341-88A0-4F16-8753-70678F04EC41}" srcOrd="0" destOrd="0" presId="urn:microsoft.com/office/officeart/2005/8/layout/venn2"/>
    <dgm:cxn modelId="{7E865E40-3487-49A8-88FE-13E52DB8C51A}" type="presOf" srcId="{275C9EE2-8F3C-4080-AEEC-371633DEA7B8}" destId="{C685803E-DE00-4EA1-AF03-6368C1688813}" srcOrd="1" destOrd="0" presId="urn:microsoft.com/office/officeart/2005/8/layout/venn2"/>
    <dgm:cxn modelId="{2AECEFAF-35B1-4319-B3D8-3F92C6FF2CB3}" type="presOf" srcId="{D4762389-3779-41E7-9C65-A969FB1153AC}" destId="{255B62A5-F797-43E5-B7F4-B475E86015FD}" srcOrd="0" destOrd="0" presId="urn:microsoft.com/office/officeart/2005/8/layout/venn2"/>
    <dgm:cxn modelId="{AD440366-0B0C-45BF-829D-E17BE54CC234}" type="presOf" srcId="{CE73EBAB-628E-4D36-8EE9-C0E1705D01C0}" destId="{D96E186E-FB5D-4216-9345-3C9688BC4403}" srcOrd="1" destOrd="0" presId="urn:microsoft.com/office/officeart/2005/8/layout/venn2"/>
    <dgm:cxn modelId="{6CC974CA-A6B0-4D13-9627-A850996F1548}" type="presOf" srcId="{660E2A16-8D79-48F6-B8EC-BFD82EC5D4AD}" destId="{FAAE414B-34CE-47AB-9ACD-8506FA7E5722}" srcOrd="0" destOrd="0" presId="urn:microsoft.com/office/officeart/2005/8/layout/venn2"/>
    <dgm:cxn modelId="{0B481759-E3A6-4251-9AB4-061FE9DCCE9C}" srcId="{660E2A16-8D79-48F6-B8EC-BFD82EC5D4AD}" destId="{D4762389-3779-41E7-9C65-A969FB1153AC}" srcOrd="1" destOrd="0" parTransId="{E0336059-EA6F-4C55-A066-D7B66FEBF752}" sibTransId="{744CC926-0099-46BF-939B-664DE8EDD146}"/>
    <dgm:cxn modelId="{656981C1-2C79-4D21-AF79-04E65CA29630}" type="presOf" srcId="{D43CE298-3731-443E-AC72-D9A378EBE601}" destId="{EAAA11B4-CA1A-4AAF-8332-C879816E47AA}" srcOrd="1" destOrd="0" presId="urn:microsoft.com/office/officeart/2005/8/layout/venn2"/>
    <dgm:cxn modelId="{6DA8EBFB-6635-4FA1-A371-3C7B7482DD04}" type="presOf" srcId="{D4762389-3779-41E7-9C65-A969FB1153AC}" destId="{F1B5548A-CAEC-4B99-A917-71A58C13AE74}" srcOrd="1" destOrd="0" presId="urn:microsoft.com/office/officeart/2005/8/layout/venn2"/>
    <dgm:cxn modelId="{92BBFE4A-7303-410A-BC06-F6AEDE83712A}" srcId="{660E2A16-8D79-48F6-B8EC-BFD82EC5D4AD}" destId="{BF893CE8-BD9F-45D9-B872-CFADB0607C3D}" srcOrd="3" destOrd="0" parTransId="{92A7DD3D-F47D-43C9-A6DB-3D2E0A47C452}" sibTransId="{DB98603F-1A8C-4366-940C-69C9759DCEA8}"/>
    <dgm:cxn modelId="{932AF5B4-A03C-4AA4-BDAD-905EC7BA6690}" type="presOf" srcId="{275C9EE2-8F3C-4080-AEEC-371633DEA7B8}" destId="{4598FC39-0D25-499B-A25E-B19DAB4EF621}" srcOrd="0" destOrd="0" presId="urn:microsoft.com/office/officeart/2005/8/layout/venn2"/>
    <dgm:cxn modelId="{1E6E3E59-4A54-47D4-9962-F20C2C1C7B11}" type="presParOf" srcId="{FAAE414B-34CE-47AB-9ACD-8506FA7E5722}" destId="{3936ED6B-02FA-42FC-B298-702CDEF52F16}" srcOrd="0" destOrd="0" presId="urn:microsoft.com/office/officeart/2005/8/layout/venn2"/>
    <dgm:cxn modelId="{7299EA51-0952-4A25-844A-5A6A49671992}" type="presParOf" srcId="{3936ED6B-02FA-42FC-B298-702CDEF52F16}" destId="{8FB7DCD2-9988-4ABB-B41A-46B8DB231B3E}" srcOrd="0" destOrd="0" presId="urn:microsoft.com/office/officeart/2005/8/layout/venn2"/>
    <dgm:cxn modelId="{F596F015-6789-46B9-B0A2-D6A3C5F04373}" type="presParOf" srcId="{3936ED6B-02FA-42FC-B298-702CDEF52F16}" destId="{D96E186E-FB5D-4216-9345-3C9688BC4403}" srcOrd="1" destOrd="0" presId="urn:microsoft.com/office/officeart/2005/8/layout/venn2"/>
    <dgm:cxn modelId="{1E246E89-F287-4DB8-998E-56A87A1FB4B2}" type="presParOf" srcId="{FAAE414B-34CE-47AB-9ACD-8506FA7E5722}" destId="{FE7E9FBB-E8D1-468A-84DD-3CB42136137A}" srcOrd="1" destOrd="0" presId="urn:microsoft.com/office/officeart/2005/8/layout/venn2"/>
    <dgm:cxn modelId="{F81EBB93-5082-4C57-983E-D5B94C83D299}" type="presParOf" srcId="{FE7E9FBB-E8D1-468A-84DD-3CB42136137A}" destId="{255B62A5-F797-43E5-B7F4-B475E86015FD}" srcOrd="0" destOrd="0" presId="urn:microsoft.com/office/officeart/2005/8/layout/venn2"/>
    <dgm:cxn modelId="{D4087C19-43BF-40C0-B860-DB5BFEC1A582}" type="presParOf" srcId="{FE7E9FBB-E8D1-468A-84DD-3CB42136137A}" destId="{F1B5548A-CAEC-4B99-A917-71A58C13AE74}" srcOrd="1" destOrd="0" presId="urn:microsoft.com/office/officeart/2005/8/layout/venn2"/>
    <dgm:cxn modelId="{728F6204-95E7-4EBD-AD71-8B879F6E4236}" type="presParOf" srcId="{FAAE414B-34CE-47AB-9ACD-8506FA7E5722}" destId="{B309BBF7-5E71-4B2A-9246-FB8FBB2C4FCB}" srcOrd="2" destOrd="0" presId="urn:microsoft.com/office/officeart/2005/8/layout/venn2"/>
    <dgm:cxn modelId="{D91926DA-301C-4636-87BF-4911F96199FB}" type="presParOf" srcId="{B309BBF7-5E71-4B2A-9246-FB8FBB2C4FCB}" destId="{ED5B8FAC-9EB3-4EBA-B9B2-B75AF5733FFD}" srcOrd="0" destOrd="0" presId="urn:microsoft.com/office/officeart/2005/8/layout/venn2"/>
    <dgm:cxn modelId="{56710A04-FEC3-4633-A0A8-A1CA8D4A5CFB}" type="presParOf" srcId="{B309BBF7-5E71-4B2A-9246-FB8FBB2C4FCB}" destId="{C64C207E-F4FD-4E42-9E30-C12EFABDA558}" srcOrd="1" destOrd="0" presId="urn:microsoft.com/office/officeart/2005/8/layout/venn2"/>
    <dgm:cxn modelId="{3865CDE1-B4D1-4087-B37F-EB0FE9E8B990}" type="presParOf" srcId="{FAAE414B-34CE-47AB-9ACD-8506FA7E5722}" destId="{645AAEA9-1583-43E0-B0D2-AFF03BC2576E}" srcOrd="3" destOrd="0" presId="urn:microsoft.com/office/officeart/2005/8/layout/venn2"/>
    <dgm:cxn modelId="{BE0EE135-D04C-459D-AFA6-77FCE5806E30}" type="presParOf" srcId="{645AAEA9-1583-43E0-B0D2-AFF03BC2576E}" destId="{3823303E-9125-47B8-AABB-48A393F979ED}" srcOrd="0" destOrd="0" presId="urn:microsoft.com/office/officeart/2005/8/layout/venn2"/>
    <dgm:cxn modelId="{16BBABE4-96BC-4E09-ABCA-B8295A4A3F20}" type="presParOf" srcId="{645AAEA9-1583-43E0-B0D2-AFF03BC2576E}" destId="{246825D7-8339-4B40-983E-0EFF58A5F51F}" srcOrd="1" destOrd="0" presId="urn:microsoft.com/office/officeart/2005/8/layout/venn2"/>
    <dgm:cxn modelId="{5EA78057-D92F-4E57-9676-F9FFD7880940}" type="presParOf" srcId="{FAAE414B-34CE-47AB-9ACD-8506FA7E5722}" destId="{C1296BC9-82E1-4E15-98FF-FB0593D82342}" srcOrd="4" destOrd="0" presId="urn:microsoft.com/office/officeart/2005/8/layout/venn2"/>
    <dgm:cxn modelId="{622D4B7B-8100-4C24-B6B1-8A1F5A14E861}" type="presParOf" srcId="{C1296BC9-82E1-4E15-98FF-FB0593D82342}" destId="{4598FC39-0D25-499B-A25E-B19DAB4EF621}" srcOrd="0" destOrd="0" presId="urn:microsoft.com/office/officeart/2005/8/layout/venn2"/>
    <dgm:cxn modelId="{11C74ABC-4BBF-4EC8-AB98-D5B507EE5DA5}" type="presParOf" srcId="{C1296BC9-82E1-4E15-98FF-FB0593D82342}" destId="{C685803E-DE00-4EA1-AF03-6368C1688813}" srcOrd="1" destOrd="0" presId="urn:microsoft.com/office/officeart/2005/8/layout/venn2"/>
    <dgm:cxn modelId="{4B70BAAE-0227-49A1-BC9B-5A2B8654F78D}" type="presParOf" srcId="{FAAE414B-34CE-47AB-9ACD-8506FA7E5722}" destId="{65C848B4-20B5-4B68-971D-281B1B97CA34}" srcOrd="5" destOrd="0" presId="urn:microsoft.com/office/officeart/2005/8/layout/venn2"/>
    <dgm:cxn modelId="{81278AAB-3218-4C30-9C40-A1951B242539}" type="presParOf" srcId="{65C848B4-20B5-4B68-971D-281B1B97CA34}" destId="{28A4C8C6-8646-49A7-BAEA-92CD850D2665}" srcOrd="0" destOrd="0" presId="urn:microsoft.com/office/officeart/2005/8/layout/venn2"/>
    <dgm:cxn modelId="{4D8CE0A7-6034-46F7-A815-3433F17C2995}" type="presParOf" srcId="{65C848B4-20B5-4B68-971D-281B1B97CA34}" destId="{EAAA11B4-CA1A-4AAF-8332-C879816E47AA}" srcOrd="1" destOrd="0" presId="urn:microsoft.com/office/officeart/2005/8/layout/venn2"/>
    <dgm:cxn modelId="{C7C034BD-34AD-4E24-95FA-38BE4B420E70}" type="presParOf" srcId="{FAAE414B-34CE-47AB-9ACD-8506FA7E5722}" destId="{9443EBB0-E285-4D41-905B-7244B8B6DE11}" srcOrd="6" destOrd="0" presId="urn:microsoft.com/office/officeart/2005/8/layout/venn2"/>
    <dgm:cxn modelId="{DC81F121-0FC0-4189-8CEB-13F44A2C1B85}" type="presParOf" srcId="{9443EBB0-E285-4D41-905B-7244B8B6DE11}" destId="{78AC2341-88A0-4F16-8753-70678F04EC41}" srcOrd="0" destOrd="0" presId="urn:microsoft.com/office/officeart/2005/8/layout/venn2"/>
    <dgm:cxn modelId="{EEC92714-24A7-4EF6-B48C-93DED3C09AF8}" type="presParOf" srcId="{9443EBB0-E285-4D41-905B-7244B8B6DE11}" destId="{2B15FC5A-67CD-47E8-A29E-2C70EFDBA1EF}"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0E2A16-8D79-48F6-B8EC-BFD82EC5D4AD}"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zh-CN" altLang="en-US"/>
        </a:p>
      </dgm:t>
    </dgm:pt>
    <dgm:pt modelId="{8C12A5F1-B337-4531-82AE-B5C0D30B4221}">
      <dgm:prSet phldrT="[文本]" custT="1"/>
      <dgm:spPr/>
      <dgm:t>
        <a:bodyPr/>
        <a:lstStyle/>
        <a:p>
          <a:r>
            <a:rPr lang="zh-CN" altLang="en-US" sz="2400" dirty="0" smtClean="0">
              <a:solidFill>
                <a:schemeClr val="bg1"/>
              </a:solidFill>
            </a:rPr>
            <a:t>课程</a:t>
          </a:r>
          <a:endParaRPr lang="zh-CN" altLang="en-US" sz="2400" dirty="0">
            <a:solidFill>
              <a:schemeClr val="bg1"/>
            </a:solidFill>
          </a:endParaRPr>
        </a:p>
      </dgm:t>
    </dgm:pt>
    <dgm:pt modelId="{B285CB6B-935B-4A00-A421-657A91A1D01E}" type="parTrans" cxnId="{577C1A5E-0FB4-41DA-8674-BC54BC244DD8}">
      <dgm:prSet/>
      <dgm:spPr/>
      <dgm:t>
        <a:bodyPr/>
        <a:lstStyle/>
        <a:p>
          <a:endParaRPr lang="zh-CN" altLang="en-US" sz="2800">
            <a:solidFill>
              <a:schemeClr val="bg1"/>
            </a:solidFill>
          </a:endParaRPr>
        </a:p>
      </dgm:t>
    </dgm:pt>
    <dgm:pt modelId="{E462DEDF-9C0A-498A-9FB7-542DFD84FB46}" type="sibTrans" cxnId="{577C1A5E-0FB4-41DA-8674-BC54BC244DD8}">
      <dgm:prSet/>
      <dgm:spPr/>
      <dgm:t>
        <a:bodyPr/>
        <a:lstStyle/>
        <a:p>
          <a:endParaRPr lang="zh-CN" altLang="en-US" sz="2800">
            <a:solidFill>
              <a:schemeClr val="bg1"/>
            </a:solidFill>
          </a:endParaRPr>
        </a:p>
      </dgm:t>
    </dgm:pt>
    <dgm:pt modelId="{509CD63F-728E-46EA-9A28-74426470EB11}">
      <dgm:prSet phldrT="[文本]" custT="1"/>
      <dgm:spPr/>
      <dgm:t>
        <a:bodyPr/>
        <a:lstStyle/>
        <a:p>
          <a:r>
            <a:rPr lang="zh-CN" altLang="en-US" sz="2400" dirty="0" smtClean="0">
              <a:solidFill>
                <a:schemeClr val="bg1"/>
              </a:solidFill>
            </a:rPr>
            <a:t>学科</a:t>
          </a:r>
          <a:endParaRPr lang="zh-CN" altLang="en-US" sz="2400" dirty="0">
            <a:solidFill>
              <a:schemeClr val="bg1"/>
            </a:solidFill>
          </a:endParaRPr>
        </a:p>
      </dgm:t>
    </dgm:pt>
    <dgm:pt modelId="{4DCBFE51-E523-455B-959D-3BF95C6318B3}" type="parTrans" cxnId="{5A803F1D-8734-4ACE-A300-648083D19AD4}">
      <dgm:prSet/>
      <dgm:spPr/>
      <dgm:t>
        <a:bodyPr/>
        <a:lstStyle/>
        <a:p>
          <a:endParaRPr lang="zh-CN" altLang="en-US" sz="2800">
            <a:solidFill>
              <a:schemeClr val="bg1"/>
            </a:solidFill>
          </a:endParaRPr>
        </a:p>
      </dgm:t>
    </dgm:pt>
    <dgm:pt modelId="{ECEF54F1-81B4-4402-B7D0-E6CC1DB5884D}" type="sibTrans" cxnId="{5A803F1D-8734-4ACE-A300-648083D19AD4}">
      <dgm:prSet/>
      <dgm:spPr/>
      <dgm:t>
        <a:bodyPr/>
        <a:lstStyle/>
        <a:p>
          <a:endParaRPr lang="zh-CN" altLang="en-US" sz="2800">
            <a:solidFill>
              <a:schemeClr val="bg1"/>
            </a:solidFill>
          </a:endParaRPr>
        </a:p>
      </dgm:t>
    </dgm:pt>
    <dgm:pt modelId="{6BDFB805-850A-43DA-A108-9B5FC2D1A7D3}">
      <dgm:prSet phldrT="[文本]" custT="1"/>
      <dgm:spPr/>
      <dgm:t>
        <a:bodyPr/>
        <a:lstStyle/>
        <a:p>
          <a:r>
            <a:rPr lang="zh-CN" altLang="en-US" sz="2400" dirty="0" smtClean="0">
              <a:solidFill>
                <a:schemeClr val="bg1"/>
              </a:solidFill>
            </a:rPr>
            <a:t>教学</a:t>
          </a:r>
          <a:endParaRPr lang="zh-CN" altLang="en-US" sz="2400" dirty="0">
            <a:solidFill>
              <a:schemeClr val="bg1"/>
            </a:solidFill>
          </a:endParaRPr>
        </a:p>
      </dgm:t>
    </dgm:pt>
    <dgm:pt modelId="{F18597AB-656E-4667-A17A-5AEFE2D152DB}" type="parTrans" cxnId="{C56251A9-76BA-4448-AACB-E68EF67513CC}">
      <dgm:prSet/>
      <dgm:spPr/>
      <dgm:t>
        <a:bodyPr/>
        <a:lstStyle/>
        <a:p>
          <a:endParaRPr lang="zh-CN" altLang="en-US" sz="2800">
            <a:solidFill>
              <a:schemeClr val="bg1"/>
            </a:solidFill>
          </a:endParaRPr>
        </a:p>
      </dgm:t>
    </dgm:pt>
    <dgm:pt modelId="{96935F99-4213-40CA-8138-A3C35865A403}" type="sibTrans" cxnId="{C56251A9-76BA-4448-AACB-E68EF67513CC}">
      <dgm:prSet/>
      <dgm:spPr/>
      <dgm:t>
        <a:bodyPr/>
        <a:lstStyle/>
        <a:p>
          <a:endParaRPr lang="zh-CN" altLang="en-US" sz="2800">
            <a:solidFill>
              <a:schemeClr val="bg1"/>
            </a:solidFill>
          </a:endParaRPr>
        </a:p>
      </dgm:t>
    </dgm:pt>
    <dgm:pt modelId="{9A35EAF4-1EF4-4D0A-AB03-4BACF3EFEF2E}">
      <dgm:prSet phldrT="[文本]" custT="1"/>
      <dgm:spPr/>
      <dgm:t>
        <a:bodyPr/>
        <a:lstStyle/>
        <a:p>
          <a:r>
            <a:rPr lang="zh-CN" altLang="en-US" sz="2400" dirty="0" smtClean="0">
              <a:solidFill>
                <a:schemeClr val="bg1"/>
              </a:solidFill>
            </a:rPr>
            <a:t>学习</a:t>
          </a:r>
          <a:endParaRPr lang="zh-CN" altLang="en-US" sz="2400" dirty="0">
            <a:solidFill>
              <a:schemeClr val="bg1"/>
            </a:solidFill>
          </a:endParaRPr>
        </a:p>
      </dgm:t>
    </dgm:pt>
    <dgm:pt modelId="{7ED77D3B-D01C-466A-8EB5-879B84A0CEF4}" type="parTrans" cxnId="{815269D8-3E77-4708-9CA4-AD24E1C09DE8}">
      <dgm:prSet/>
      <dgm:spPr/>
      <dgm:t>
        <a:bodyPr/>
        <a:lstStyle/>
        <a:p>
          <a:endParaRPr lang="zh-CN" altLang="en-US" sz="2800">
            <a:solidFill>
              <a:schemeClr val="bg1"/>
            </a:solidFill>
          </a:endParaRPr>
        </a:p>
      </dgm:t>
    </dgm:pt>
    <dgm:pt modelId="{6B8F475E-5364-4853-A686-7BC4334CE781}" type="sibTrans" cxnId="{815269D8-3E77-4708-9CA4-AD24E1C09DE8}">
      <dgm:prSet/>
      <dgm:spPr/>
      <dgm:t>
        <a:bodyPr/>
        <a:lstStyle/>
        <a:p>
          <a:endParaRPr lang="zh-CN" altLang="en-US" sz="2800">
            <a:solidFill>
              <a:schemeClr val="bg1"/>
            </a:solidFill>
          </a:endParaRPr>
        </a:p>
      </dgm:t>
    </dgm:pt>
    <dgm:pt modelId="{84789DD3-1215-464B-B8AA-AABDEDC27C48}">
      <dgm:prSet phldrT="[文本]" custT="1"/>
      <dgm:spPr/>
      <dgm:t>
        <a:bodyPr/>
        <a:lstStyle/>
        <a:p>
          <a:r>
            <a:rPr lang="zh-CN" altLang="en-US" sz="2400" dirty="0" smtClean="0">
              <a:solidFill>
                <a:schemeClr val="bg1"/>
              </a:solidFill>
            </a:rPr>
            <a:t>德育</a:t>
          </a:r>
          <a:endParaRPr lang="zh-CN" altLang="en-US" sz="2400" dirty="0">
            <a:solidFill>
              <a:schemeClr val="bg1"/>
            </a:solidFill>
          </a:endParaRPr>
        </a:p>
      </dgm:t>
    </dgm:pt>
    <dgm:pt modelId="{C70848CD-8534-428E-BF18-B2F014D84FA2}" type="parTrans" cxnId="{3830E844-AC73-4031-80DC-328AFEE202F7}">
      <dgm:prSet/>
      <dgm:spPr/>
      <dgm:t>
        <a:bodyPr/>
        <a:lstStyle/>
        <a:p>
          <a:endParaRPr lang="zh-CN" altLang="en-US" sz="2800">
            <a:solidFill>
              <a:schemeClr val="bg1"/>
            </a:solidFill>
          </a:endParaRPr>
        </a:p>
      </dgm:t>
    </dgm:pt>
    <dgm:pt modelId="{BFE4114F-2941-48E4-8A8A-1DA27C385F18}" type="sibTrans" cxnId="{3830E844-AC73-4031-80DC-328AFEE202F7}">
      <dgm:prSet/>
      <dgm:spPr/>
      <dgm:t>
        <a:bodyPr/>
        <a:lstStyle/>
        <a:p>
          <a:endParaRPr lang="zh-CN" altLang="en-US" sz="2800">
            <a:solidFill>
              <a:schemeClr val="bg1"/>
            </a:solidFill>
          </a:endParaRPr>
        </a:p>
      </dgm:t>
    </dgm:pt>
    <dgm:pt modelId="{FAAE414B-34CE-47AB-9ACD-8506FA7E5722}" type="pres">
      <dgm:prSet presAssocID="{660E2A16-8D79-48F6-B8EC-BFD82EC5D4AD}" presName="Name0" presStyleCnt="0">
        <dgm:presLayoutVars>
          <dgm:chMax val="7"/>
          <dgm:resizeHandles val="exact"/>
        </dgm:presLayoutVars>
      </dgm:prSet>
      <dgm:spPr/>
      <dgm:t>
        <a:bodyPr/>
        <a:lstStyle/>
        <a:p>
          <a:endParaRPr lang="zh-CN" altLang="en-US"/>
        </a:p>
      </dgm:t>
    </dgm:pt>
    <dgm:pt modelId="{3936ED6B-02FA-42FC-B298-702CDEF52F16}" type="pres">
      <dgm:prSet presAssocID="{660E2A16-8D79-48F6-B8EC-BFD82EC5D4AD}" presName="comp1" presStyleCnt="0"/>
      <dgm:spPr/>
    </dgm:pt>
    <dgm:pt modelId="{8FB7DCD2-9988-4ABB-B41A-46B8DB231B3E}" type="pres">
      <dgm:prSet presAssocID="{660E2A16-8D79-48F6-B8EC-BFD82EC5D4AD}" presName="circle1" presStyleLbl="node1" presStyleIdx="0" presStyleCnt="5"/>
      <dgm:spPr/>
      <dgm:t>
        <a:bodyPr/>
        <a:lstStyle/>
        <a:p>
          <a:endParaRPr lang="zh-CN" altLang="en-US"/>
        </a:p>
      </dgm:t>
    </dgm:pt>
    <dgm:pt modelId="{D96E186E-FB5D-4216-9345-3C9688BC4403}" type="pres">
      <dgm:prSet presAssocID="{660E2A16-8D79-48F6-B8EC-BFD82EC5D4AD}" presName="c1text" presStyleLbl="node1" presStyleIdx="0" presStyleCnt="5">
        <dgm:presLayoutVars>
          <dgm:bulletEnabled val="1"/>
        </dgm:presLayoutVars>
      </dgm:prSet>
      <dgm:spPr/>
      <dgm:t>
        <a:bodyPr/>
        <a:lstStyle/>
        <a:p>
          <a:endParaRPr lang="zh-CN" altLang="en-US"/>
        </a:p>
      </dgm:t>
    </dgm:pt>
    <dgm:pt modelId="{FE7E9FBB-E8D1-468A-84DD-3CB42136137A}" type="pres">
      <dgm:prSet presAssocID="{660E2A16-8D79-48F6-B8EC-BFD82EC5D4AD}" presName="comp2" presStyleCnt="0"/>
      <dgm:spPr/>
    </dgm:pt>
    <dgm:pt modelId="{255B62A5-F797-43E5-B7F4-B475E86015FD}" type="pres">
      <dgm:prSet presAssocID="{660E2A16-8D79-48F6-B8EC-BFD82EC5D4AD}" presName="circle2" presStyleLbl="node1" presStyleIdx="1" presStyleCnt="5"/>
      <dgm:spPr/>
      <dgm:t>
        <a:bodyPr/>
        <a:lstStyle/>
        <a:p>
          <a:endParaRPr lang="zh-CN" altLang="en-US"/>
        </a:p>
      </dgm:t>
    </dgm:pt>
    <dgm:pt modelId="{F1B5548A-CAEC-4B99-A917-71A58C13AE74}" type="pres">
      <dgm:prSet presAssocID="{660E2A16-8D79-48F6-B8EC-BFD82EC5D4AD}" presName="c2text" presStyleLbl="node1" presStyleIdx="1" presStyleCnt="5">
        <dgm:presLayoutVars>
          <dgm:bulletEnabled val="1"/>
        </dgm:presLayoutVars>
      </dgm:prSet>
      <dgm:spPr/>
      <dgm:t>
        <a:bodyPr/>
        <a:lstStyle/>
        <a:p>
          <a:endParaRPr lang="zh-CN" altLang="en-US"/>
        </a:p>
      </dgm:t>
    </dgm:pt>
    <dgm:pt modelId="{B309BBF7-5E71-4B2A-9246-FB8FBB2C4FCB}" type="pres">
      <dgm:prSet presAssocID="{660E2A16-8D79-48F6-B8EC-BFD82EC5D4AD}" presName="comp3" presStyleCnt="0"/>
      <dgm:spPr/>
    </dgm:pt>
    <dgm:pt modelId="{ED5B8FAC-9EB3-4EBA-B9B2-B75AF5733FFD}" type="pres">
      <dgm:prSet presAssocID="{660E2A16-8D79-48F6-B8EC-BFD82EC5D4AD}" presName="circle3" presStyleLbl="node1" presStyleIdx="2" presStyleCnt="5"/>
      <dgm:spPr/>
      <dgm:t>
        <a:bodyPr/>
        <a:lstStyle/>
        <a:p>
          <a:endParaRPr lang="zh-CN" altLang="en-US"/>
        </a:p>
      </dgm:t>
    </dgm:pt>
    <dgm:pt modelId="{C64C207E-F4FD-4E42-9E30-C12EFABDA558}" type="pres">
      <dgm:prSet presAssocID="{660E2A16-8D79-48F6-B8EC-BFD82EC5D4AD}" presName="c3text" presStyleLbl="node1" presStyleIdx="2" presStyleCnt="5">
        <dgm:presLayoutVars>
          <dgm:bulletEnabled val="1"/>
        </dgm:presLayoutVars>
      </dgm:prSet>
      <dgm:spPr/>
      <dgm:t>
        <a:bodyPr/>
        <a:lstStyle/>
        <a:p>
          <a:endParaRPr lang="zh-CN" altLang="en-US"/>
        </a:p>
      </dgm:t>
    </dgm:pt>
    <dgm:pt modelId="{645AAEA9-1583-43E0-B0D2-AFF03BC2576E}" type="pres">
      <dgm:prSet presAssocID="{660E2A16-8D79-48F6-B8EC-BFD82EC5D4AD}" presName="comp4" presStyleCnt="0"/>
      <dgm:spPr/>
    </dgm:pt>
    <dgm:pt modelId="{3823303E-9125-47B8-AABB-48A393F979ED}" type="pres">
      <dgm:prSet presAssocID="{660E2A16-8D79-48F6-B8EC-BFD82EC5D4AD}" presName="circle4" presStyleLbl="node1" presStyleIdx="3" presStyleCnt="5"/>
      <dgm:spPr/>
      <dgm:t>
        <a:bodyPr/>
        <a:lstStyle/>
        <a:p>
          <a:endParaRPr lang="zh-CN" altLang="en-US"/>
        </a:p>
      </dgm:t>
    </dgm:pt>
    <dgm:pt modelId="{246825D7-8339-4B40-983E-0EFF58A5F51F}" type="pres">
      <dgm:prSet presAssocID="{660E2A16-8D79-48F6-B8EC-BFD82EC5D4AD}" presName="c4text" presStyleLbl="node1" presStyleIdx="3" presStyleCnt="5">
        <dgm:presLayoutVars>
          <dgm:bulletEnabled val="1"/>
        </dgm:presLayoutVars>
      </dgm:prSet>
      <dgm:spPr/>
      <dgm:t>
        <a:bodyPr/>
        <a:lstStyle/>
        <a:p>
          <a:endParaRPr lang="zh-CN" altLang="en-US"/>
        </a:p>
      </dgm:t>
    </dgm:pt>
    <dgm:pt modelId="{0FF64682-2CF0-4094-AEE3-A3B809FBBED3}" type="pres">
      <dgm:prSet presAssocID="{660E2A16-8D79-48F6-B8EC-BFD82EC5D4AD}" presName="comp5" presStyleCnt="0"/>
      <dgm:spPr/>
    </dgm:pt>
    <dgm:pt modelId="{3518BA1E-B022-4E04-9B71-A08840CBF066}" type="pres">
      <dgm:prSet presAssocID="{660E2A16-8D79-48F6-B8EC-BFD82EC5D4AD}" presName="circle5" presStyleLbl="node1" presStyleIdx="4" presStyleCnt="5"/>
      <dgm:spPr/>
      <dgm:t>
        <a:bodyPr/>
        <a:lstStyle/>
        <a:p>
          <a:endParaRPr lang="zh-CN" altLang="en-US"/>
        </a:p>
      </dgm:t>
    </dgm:pt>
    <dgm:pt modelId="{AE984B64-BD50-4450-83E6-82FE24F9461A}" type="pres">
      <dgm:prSet presAssocID="{660E2A16-8D79-48F6-B8EC-BFD82EC5D4AD}" presName="c5text" presStyleLbl="node1" presStyleIdx="4" presStyleCnt="5">
        <dgm:presLayoutVars>
          <dgm:bulletEnabled val="1"/>
        </dgm:presLayoutVars>
      </dgm:prSet>
      <dgm:spPr/>
      <dgm:t>
        <a:bodyPr/>
        <a:lstStyle/>
        <a:p>
          <a:endParaRPr lang="zh-CN" altLang="en-US"/>
        </a:p>
      </dgm:t>
    </dgm:pt>
  </dgm:ptLst>
  <dgm:cxnLst>
    <dgm:cxn modelId="{577C1A5E-0FB4-41DA-8674-BC54BC244DD8}" srcId="{660E2A16-8D79-48F6-B8EC-BFD82EC5D4AD}" destId="{8C12A5F1-B337-4531-82AE-B5C0D30B4221}" srcOrd="1" destOrd="0" parTransId="{B285CB6B-935B-4A00-A421-657A91A1D01E}" sibTransId="{E462DEDF-9C0A-498A-9FB7-542DFD84FB46}"/>
    <dgm:cxn modelId="{DB32783B-726B-4B1B-91BE-8CD43B2CECBF}" type="presOf" srcId="{8C12A5F1-B337-4531-82AE-B5C0D30B4221}" destId="{F1B5548A-CAEC-4B99-A917-71A58C13AE74}" srcOrd="1" destOrd="0" presId="urn:microsoft.com/office/officeart/2005/8/layout/venn2"/>
    <dgm:cxn modelId="{3830E844-AC73-4031-80DC-328AFEE202F7}" srcId="{660E2A16-8D79-48F6-B8EC-BFD82EC5D4AD}" destId="{84789DD3-1215-464B-B8AA-AABDEDC27C48}" srcOrd="0" destOrd="0" parTransId="{C70848CD-8534-428E-BF18-B2F014D84FA2}" sibTransId="{BFE4114F-2941-48E4-8A8A-1DA27C385F18}"/>
    <dgm:cxn modelId="{28F32480-C1D9-4280-A42F-C373A46B5F3A}" type="presOf" srcId="{9A35EAF4-1EF4-4D0A-AB03-4BACF3EFEF2E}" destId="{3518BA1E-B022-4E04-9B71-A08840CBF066}" srcOrd="0" destOrd="0" presId="urn:microsoft.com/office/officeart/2005/8/layout/venn2"/>
    <dgm:cxn modelId="{815269D8-3E77-4708-9CA4-AD24E1C09DE8}" srcId="{660E2A16-8D79-48F6-B8EC-BFD82EC5D4AD}" destId="{9A35EAF4-1EF4-4D0A-AB03-4BACF3EFEF2E}" srcOrd="4" destOrd="0" parTransId="{7ED77D3B-D01C-466A-8EB5-879B84A0CEF4}" sibTransId="{6B8F475E-5364-4853-A686-7BC4334CE781}"/>
    <dgm:cxn modelId="{9FCF57F9-ED79-428B-81A0-969781734FF1}" type="presOf" srcId="{509CD63F-728E-46EA-9A28-74426470EB11}" destId="{C64C207E-F4FD-4E42-9E30-C12EFABDA558}" srcOrd="1" destOrd="0" presId="urn:microsoft.com/office/officeart/2005/8/layout/venn2"/>
    <dgm:cxn modelId="{D0A0D481-3962-4C0A-ADDF-7B33FB7E96A2}" type="presOf" srcId="{6BDFB805-850A-43DA-A108-9B5FC2D1A7D3}" destId="{3823303E-9125-47B8-AABB-48A393F979ED}" srcOrd="0" destOrd="0" presId="urn:microsoft.com/office/officeart/2005/8/layout/venn2"/>
    <dgm:cxn modelId="{6EBF6F3B-90C7-4E8C-8F35-6B66C57EFEA8}" type="presOf" srcId="{84789DD3-1215-464B-B8AA-AABDEDC27C48}" destId="{D96E186E-FB5D-4216-9345-3C9688BC4403}" srcOrd="1" destOrd="0" presId="urn:microsoft.com/office/officeart/2005/8/layout/venn2"/>
    <dgm:cxn modelId="{5A803F1D-8734-4ACE-A300-648083D19AD4}" srcId="{660E2A16-8D79-48F6-B8EC-BFD82EC5D4AD}" destId="{509CD63F-728E-46EA-9A28-74426470EB11}" srcOrd="2" destOrd="0" parTransId="{4DCBFE51-E523-455B-959D-3BF95C6318B3}" sibTransId="{ECEF54F1-81B4-4402-B7D0-E6CC1DB5884D}"/>
    <dgm:cxn modelId="{CD6320FF-4116-4288-90CD-D3A31C6BF7E6}" type="presOf" srcId="{660E2A16-8D79-48F6-B8EC-BFD82EC5D4AD}" destId="{FAAE414B-34CE-47AB-9ACD-8506FA7E5722}" srcOrd="0" destOrd="0" presId="urn:microsoft.com/office/officeart/2005/8/layout/venn2"/>
    <dgm:cxn modelId="{D6E4238F-36A3-4F1D-818A-106C586E271E}" type="presOf" srcId="{6BDFB805-850A-43DA-A108-9B5FC2D1A7D3}" destId="{246825D7-8339-4B40-983E-0EFF58A5F51F}" srcOrd="1" destOrd="0" presId="urn:microsoft.com/office/officeart/2005/8/layout/venn2"/>
    <dgm:cxn modelId="{A4426DD2-618D-4B00-8EC3-79997B538D3B}" type="presOf" srcId="{9A35EAF4-1EF4-4D0A-AB03-4BACF3EFEF2E}" destId="{AE984B64-BD50-4450-83E6-82FE24F9461A}" srcOrd="1" destOrd="0" presId="urn:microsoft.com/office/officeart/2005/8/layout/venn2"/>
    <dgm:cxn modelId="{C56251A9-76BA-4448-AACB-E68EF67513CC}" srcId="{660E2A16-8D79-48F6-B8EC-BFD82EC5D4AD}" destId="{6BDFB805-850A-43DA-A108-9B5FC2D1A7D3}" srcOrd="3" destOrd="0" parTransId="{F18597AB-656E-4667-A17A-5AEFE2D152DB}" sibTransId="{96935F99-4213-40CA-8138-A3C35865A403}"/>
    <dgm:cxn modelId="{BBBE8698-A730-4C97-B923-41306DF794BE}" type="presOf" srcId="{8C12A5F1-B337-4531-82AE-B5C0D30B4221}" destId="{255B62A5-F797-43E5-B7F4-B475E86015FD}" srcOrd="0" destOrd="0" presId="urn:microsoft.com/office/officeart/2005/8/layout/venn2"/>
    <dgm:cxn modelId="{77A9744D-C9E7-4368-8CD0-0ED3A2A7DE8A}" type="presOf" srcId="{509CD63F-728E-46EA-9A28-74426470EB11}" destId="{ED5B8FAC-9EB3-4EBA-B9B2-B75AF5733FFD}" srcOrd="0" destOrd="0" presId="urn:microsoft.com/office/officeart/2005/8/layout/venn2"/>
    <dgm:cxn modelId="{AADA08F2-7AAE-4142-A78D-44E7BCF9ADF2}" type="presOf" srcId="{84789DD3-1215-464B-B8AA-AABDEDC27C48}" destId="{8FB7DCD2-9988-4ABB-B41A-46B8DB231B3E}" srcOrd="0" destOrd="0" presId="urn:microsoft.com/office/officeart/2005/8/layout/venn2"/>
    <dgm:cxn modelId="{2E408602-B990-4611-B1ED-5A7700AD848B}" type="presParOf" srcId="{FAAE414B-34CE-47AB-9ACD-8506FA7E5722}" destId="{3936ED6B-02FA-42FC-B298-702CDEF52F16}" srcOrd="0" destOrd="0" presId="urn:microsoft.com/office/officeart/2005/8/layout/venn2"/>
    <dgm:cxn modelId="{4076DA0A-7A48-4D34-A80F-35F61486D739}" type="presParOf" srcId="{3936ED6B-02FA-42FC-B298-702CDEF52F16}" destId="{8FB7DCD2-9988-4ABB-B41A-46B8DB231B3E}" srcOrd="0" destOrd="0" presId="urn:microsoft.com/office/officeart/2005/8/layout/venn2"/>
    <dgm:cxn modelId="{8286EB57-7408-4D22-8199-129AED6A53A3}" type="presParOf" srcId="{3936ED6B-02FA-42FC-B298-702CDEF52F16}" destId="{D96E186E-FB5D-4216-9345-3C9688BC4403}" srcOrd="1" destOrd="0" presId="urn:microsoft.com/office/officeart/2005/8/layout/venn2"/>
    <dgm:cxn modelId="{CE97DBBC-C1E2-4553-8CB3-3E9928E0698B}" type="presParOf" srcId="{FAAE414B-34CE-47AB-9ACD-8506FA7E5722}" destId="{FE7E9FBB-E8D1-468A-84DD-3CB42136137A}" srcOrd="1" destOrd="0" presId="urn:microsoft.com/office/officeart/2005/8/layout/venn2"/>
    <dgm:cxn modelId="{D5334F0B-74DE-4BA1-9221-E408FC63CA33}" type="presParOf" srcId="{FE7E9FBB-E8D1-468A-84DD-3CB42136137A}" destId="{255B62A5-F797-43E5-B7F4-B475E86015FD}" srcOrd="0" destOrd="0" presId="urn:microsoft.com/office/officeart/2005/8/layout/venn2"/>
    <dgm:cxn modelId="{03982801-D04F-4744-87D7-8876AD42B25F}" type="presParOf" srcId="{FE7E9FBB-E8D1-468A-84DD-3CB42136137A}" destId="{F1B5548A-CAEC-4B99-A917-71A58C13AE74}" srcOrd="1" destOrd="0" presId="urn:microsoft.com/office/officeart/2005/8/layout/venn2"/>
    <dgm:cxn modelId="{2D8F5D63-BD80-45C3-A40F-9BCE297210DA}" type="presParOf" srcId="{FAAE414B-34CE-47AB-9ACD-8506FA7E5722}" destId="{B309BBF7-5E71-4B2A-9246-FB8FBB2C4FCB}" srcOrd="2" destOrd="0" presId="urn:microsoft.com/office/officeart/2005/8/layout/venn2"/>
    <dgm:cxn modelId="{0BEA9081-DD29-4BD7-9476-8BD81EF14527}" type="presParOf" srcId="{B309BBF7-5E71-4B2A-9246-FB8FBB2C4FCB}" destId="{ED5B8FAC-9EB3-4EBA-B9B2-B75AF5733FFD}" srcOrd="0" destOrd="0" presId="urn:microsoft.com/office/officeart/2005/8/layout/venn2"/>
    <dgm:cxn modelId="{1D4D9609-2129-4FA5-9697-E30049AE175B}" type="presParOf" srcId="{B309BBF7-5E71-4B2A-9246-FB8FBB2C4FCB}" destId="{C64C207E-F4FD-4E42-9E30-C12EFABDA558}" srcOrd="1" destOrd="0" presId="urn:microsoft.com/office/officeart/2005/8/layout/venn2"/>
    <dgm:cxn modelId="{AEC04778-D6DB-4ECB-8583-171B1D1E1FAD}" type="presParOf" srcId="{FAAE414B-34CE-47AB-9ACD-8506FA7E5722}" destId="{645AAEA9-1583-43E0-B0D2-AFF03BC2576E}" srcOrd="3" destOrd="0" presId="urn:microsoft.com/office/officeart/2005/8/layout/venn2"/>
    <dgm:cxn modelId="{673B92E8-5EB9-4512-B362-082EB6EB5C2D}" type="presParOf" srcId="{645AAEA9-1583-43E0-B0D2-AFF03BC2576E}" destId="{3823303E-9125-47B8-AABB-48A393F979ED}" srcOrd="0" destOrd="0" presId="urn:microsoft.com/office/officeart/2005/8/layout/venn2"/>
    <dgm:cxn modelId="{FEF9CCF7-524F-448E-A417-DAF18C1BCD97}" type="presParOf" srcId="{645AAEA9-1583-43E0-B0D2-AFF03BC2576E}" destId="{246825D7-8339-4B40-983E-0EFF58A5F51F}" srcOrd="1" destOrd="0" presId="urn:microsoft.com/office/officeart/2005/8/layout/venn2"/>
    <dgm:cxn modelId="{A4E320CB-42A5-4796-9FA6-34C80B80E82C}" type="presParOf" srcId="{FAAE414B-34CE-47AB-9ACD-8506FA7E5722}" destId="{0FF64682-2CF0-4094-AEE3-A3B809FBBED3}" srcOrd="4" destOrd="0" presId="urn:microsoft.com/office/officeart/2005/8/layout/venn2"/>
    <dgm:cxn modelId="{572AA645-BBDB-4B85-8B51-888392B1C015}" type="presParOf" srcId="{0FF64682-2CF0-4094-AEE3-A3B809FBBED3}" destId="{3518BA1E-B022-4E04-9B71-A08840CBF066}" srcOrd="0" destOrd="0" presId="urn:microsoft.com/office/officeart/2005/8/layout/venn2"/>
    <dgm:cxn modelId="{FFDC1278-AF82-405B-9EFF-B64084349B41}" type="presParOf" srcId="{0FF64682-2CF0-4094-AEE3-A3B809FBBED3}" destId="{AE984B64-BD50-4450-83E6-82FE24F9461A}" srcOrd="1" destOrd="0" presId="urn:microsoft.com/office/officeart/2005/8/layout/venn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D9BF08-B29E-4323-A2D5-61693A6B8B38}"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zh-CN" altLang="en-US"/>
        </a:p>
      </dgm:t>
    </dgm:pt>
    <dgm:pt modelId="{5F38550F-BBA7-488C-B520-AFAF04A327EC}">
      <dgm:prSet phldrT="[文本]"/>
      <dgm:spPr/>
      <dgm:t>
        <a:bodyPr/>
        <a:lstStyle/>
        <a:p>
          <a:r>
            <a:rPr lang="zh-CN" altLang="en-US" dirty="0" smtClean="0"/>
            <a:t>情</a:t>
          </a:r>
          <a:endParaRPr lang="zh-CN" altLang="en-US" dirty="0"/>
        </a:p>
      </dgm:t>
    </dgm:pt>
    <dgm:pt modelId="{8C31CFC2-2947-4783-AD4B-E3F155DADBC9}" type="parTrans" cxnId="{350149B1-9149-4884-95FA-387136C48D43}">
      <dgm:prSet/>
      <dgm:spPr/>
      <dgm:t>
        <a:bodyPr/>
        <a:lstStyle/>
        <a:p>
          <a:endParaRPr lang="zh-CN" altLang="en-US"/>
        </a:p>
      </dgm:t>
    </dgm:pt>
    <dgm:pt modelId="{85AE7D80-D97F-4D4C-873D-697B1A78EC9B}" type="sibTrans" cxnId="{350149B1-9149-4884-95FA-387136C48D43}">
      <dgm:prSet/>
      <dgm:spPr/>
      <dgm:t>
        <a:bodyPr/>
        <a:lstStyle/>
        <a:p>
          <a:endParaRPr lang="zh-CN" altLang="en-US"/>
        </a:p>
      </dgm:t>
    </dgm:pt>
    <dgm:pt modelId="{ACDA4767-D6A6-473D-8296-A9DF070EEFC6}">
      <dgm:prSet phldrT="[文本]"/>
      <dgm:spPr/>
      <dgm:t>
        <a:bodyPr/>
        <a:lstStyle/>
        <a:p>
          <a:r>
            <a:rPr lang="zh-CN" altLang="en-US" dirty="0" smtClean="0"/>
            <a:t>信</a:t>
          </a:r>
          <a:endParaRPr lang="zh-CN" altLang="en-US" dirty="0"/>
        </a:p>
      </dgm:t>
    </dgm:pt>
    <dgm:pt modelId="{C0F45E0B-9D6E-4DB7-AF78-AA12195A2136}" type="parTrans" cxnId="{CD2602D0-FD90-4102-88E4-4A239B88B8E2}">
      <dgm:prSet/>
      <dgm:spPr/>
      <dgm:t>
        <a:bodyPr/>
        <a:lstStyle/>
        <a:p>
          <a:endParaRPr lang="zh-CN" altLang="en-US"/>
        </a:p>
      </dgm:t>
    </dgm:pt>
    <dgm:pt modelId="{7598A611-3C51-4487-84BB-6D1BDED173A3}" type="sibTrans" cxnId="{CD2602D0-FD90-4102-88E4-4A239B88B8E2}">
      <dgm:prSet/>
      <dgm:spPr/>
      <dgm:t>
        <a:bodyPr/>
        <a:lstStyle/>
        <a:p>
          <a:endParaRPr lang="zh-CN" altLang="en-US"/>
        </a:p>
      </dgm:t>
    </dgm:pt>
    <dgm:pt modelId="{D5FBA3C9-B2C5-4919-ADF2-937D8D2F95A6}">
      <dgm:prSet phldrT="[文本]"/>
      <dgm:spPr/>
      <dgm:t>
        <a:bodyPr/>
        <a:lstStyle/>
        <a:p>
          <a:r>
            <a:rPr lang="zh-CN" altLang="en-US" dirty="0" smtClean="0"/>
            <a:t>意</a:t>
          </a:r>
          <a:endParaRPr lang="zh-CN" altLang="en-US" dirty="0"/>
        </a:p>
      </dgm:t>
    </dgm:pt>
    <dgm:pt modelId="{CEA3E59E-0129-426C-A964-497728E15D98}" type="parTrans" cxnId="{81B46355-7C4D-40E0-A13C-314E32E8868E}">
      <dgm:prSet/>
      <dgm:spPr/>
      <dgm:t>
        <a:bodyPr/>
        <a:lstStyle/>
        <a:p>
          <a:endParaRPr lang="zh-CN" altLang="en-US"/>
        </a:p>
      </dgm:t>
    </dgm:pt>
    <dgm:pt modelId="{F368D486-D0F2-4BD0-9C57-D5AE603D942E}" type="sibTrans" cxnId="{81B46355-7C4D-40E0-A13C-314E32E8868E}">
      <dgm:prSet/>
      <dgm:spPr/>
      <dgm:t>
        <a:bodyPr/>
        <a:lstStyle/>
        <a:p>
          <a:endParaRPr lang="zh-CN" altLang="en-US"/>
        </a:p>
      </dgm:t>
    </dgm:pt>
    <dgm:pt modelId="{773D608D-3DC3-4C6B-9DBC-7C4E28C96511}">
      <dgm:prSet phldrT="[文本]"/>
      <dgm:spPr/>
      <dgm:t>
        <a:bodyPr/>
        <a:lstStyle/>
        <a:p>
          <a:r>
            <a:rPr lang="zh-CN" altLang="en-US" dirty="0" smtClean="0"/>
            <a:t>行</a:t>
          </a:r>
          <a:endParaRPr lang="zh-CN" altLang="en-US" dirty="0"/>
        </a:p>
      </dgm:t>
    </dgm:pt>
    <dgm:pt modelId="{6E22104D-20C1-4555-9DD2-9F1C63F51AAD}" type="parTrans" cxnId="{BF2118B6-09D6-4231-A976-9CE7A6DCDDCF}">
      <dgm:prSet/>
      <dgm:spPr/>
      <dgm:t>
        <a:bodyPr/>
        <a:lstStyle/>
        <a:p>
          <a:endParaRPr lang="zh-CN" altLang="en-US"/>
        </a:p>
      </dgm:t>
    </dgm:pt>
    <dgm:pt modelId="{7D9409AE-7625-419A-A426-2A1AB8FA3CC5}" type="sibTrans" cxnId="{BF2118B6-09D6-4231-A976-9CE7A6DCDDCF}">
      <dgm:prSet/>
      <dgm:spPr/>
      <dgm:t>
        <a:bodyPr/>
        <a:lstStyle/>
        <a:p>
          <a:endParaRPr lang="zh-CN" altLang="en-US"/>
        </a:p>
      </dgm:t>
    </dgm:pt>
    <dgm:pt modelId="{D1B7CF3C-F08F-45C8-8329-EB1604164B4E}">
      <dgm:prSet phldrT="[文本]"/>
      <dgm:spPr/>
      <dgm:t>
        <a:bodyPr/>
        <a:lstStyle/>
        <a:p>
          <a:r>
            <a:rPr lang="zh-CN" altLang="en-US" dirty="0" smtClean="0"/>
            <a:t>知</a:t>
          </a:r>
          <a:endParaRPr lang="zh-CN" altLang="en-US" dirty="0"/>
        </a:p>
      </dgm:t>
    </dgm:pt>
    <dgm:pt modelId="{C01C9CD0-FB64-4D32-9863-C56031A5363F}" type="parTrans" cxnId="{5D0DA3C8-273B-4EDB-B7D4-41B33229FB65}">
      <dgm:prSet/>
      <dgm:spPr/>
      <dgm:t>
        <a:bodyPr/>
        <a:lstStyle/>
        <a:p>
          <a:endParaRPr lang="zh-CN" altLang="en-US"/>
        </a:p>
      </dgm:t>
    </dgm:pt>
    <dgm:pt modelId="{A421393B-5B44-484C-904B-AE72EE284EA8}" type="sibTrans" cxnId="{5D0DA3C8-273B-4EDB-B7D4-41B33229FB65}">
      <dgm:prSet/>
      <dgm:spPr/>
      <dgm:t>
        <a:bodyPr/>
        <a:lstStyle/>
        <a:p>
          <a:endParaRPr lang="zh-CN" altLang="en-US"/>
        </a:p>
      </dgm:t>
    </dgm:pt>
    <dgm:pt modelId="{76D6BC23-3BE4-4EB9-88C2-ADF67AF2CB6E}" type="pres">
      <dgm:prSet presAssocID="{FFD9BF08-B29E-4323-A2D5-61693A6B8B38}" presName="cycle" presStyleCnt="0">
        <dgm:presLayoutVars>
          <dgm:chMax val="1"/>
          <dgm:dir/>
          <dgm:animLvl val="ctr"/>
          <dgm:resizeHandles val="exact"/>
        </dgm:presLayoutVars>
      </dgm:prSet>
      <dgm:spPr/>
      <dgm:t>
        <a:bodyPr/>
        <a:lstStyle/>
        <a:p>
          <a:endParaRPr lang="zh-CN" altLang="en-US"/>
        </a:p>
      </dgm:t>
    </dgm:pt>
    <dgm:pt modelId="{A8EC332B-7A6C-479C-9C55-5EC01A77455A}" type="pres">
      <dgm:prSet presAssocID="{5F38550F-BBA7-488C-B520-AFAF04A327EC}" presName="centerShape" presStyleLbl="node0" presStyleIdx="0" presStyleCnt="1"/>
      <dgm:spPr/>
      <dgm:t>
        <a:bodyPr/>
        <a:lstStyle/>
        <a:p>
          <a:endParaRPr lang="zh-CN" altLang="en-US"/>
        </a:p>
      </dgm:t>
    </dgm:pt>
    <dgm:pt modelId="{1AFF9C82-0D47-46AB-8C3F-4AD3E088F370}" type="pres">
      <dgm:prSet presAssocID="{C0F45E0B-9D6E-4DB7-AF78-AA12195A2136}" presName="Name9" presStyleLbl="parChTrans1D2" presStyleIdx="0" presStyleCnt="4"/>
      <dgm:spPr/>
      <dgm:t>
        <a:bodyPr/>
        <a:lstStyle/>
        <a:p>
          <a:endParaRPr lang="zh-CN" altLang="en-US"/>
        </a:p>
      </dgm:t>
    </dgm:pt>
    <dgm:pt modelId="{381A3CEA-688F-4E0F-8C59-6F0D31C9584E}" type="pres">
      <dgm:prSet presAssocID="{C0F45E0B-9D6E-4DB7-AF78-AA12195A2136}" presName="connTx" presStyleLbl="parChTrans1D2" presStyleIdx="0" presStyleCnt="4"/>
      <dgm:spPr/>
      <dgm:t>
        <a:bodyPr/>
        <a:lstStyle/>
        <a:p>
          <a:endParaRPr lang="zh-CN" altLang="en-US"/>
        </a:p>
      </dgm:t>
    </dgm:pt>
    <dgm:pt modelId="{4F9CD6C7-AD0E-4933-B873-FE3CA111C889}" type="pres">
      <dgm:prSet presAssocID="{ACDA4767-D6A6-473D-8296-A9DF070EEFC6}" presName="node" presStyleLbl="node1" presStyleIdx="0" presStyleCnt="4">
        <dgm:presLayoutVars>
          <dgm:bulletEnabled val="1"/>
        </dgm:presLayoutVars>
      </dgm:prSet>
      <dgm:spPr/>
      <dgm:t>
        <a:bodyPr/>
        <a:lstStyle/>
        <a:p>
          <a:endParaRPr lang="zh-CN" altLang="en-US"/>
        </a:p>
      </dgm:t>
    </dgm:pt>
    <dgm:pt modelId="{B2FA6929-087E-4325-B5B9-F4D4F932B31F}" type="pres">
      <dgm:prSet presAssocID="{CEA3E59E-0129-426C-A964-497728E15D98}" presName="Name9" presStyleLbl="parChTrans1D2" presStyleIdx="1" presStyleCnt="4"/>
      <dgm:spPr/>
      <dgm:t>
        <a:bodyPr/>
        <a:lstStyle/>
        <a:p>
          <a:endParaRPr lang="zh-CN" altLang="en-US"/>
        </a:p>
      </dgm:t>
    </dgm:pt>
    <dgm:pt modelId="{9C84DAC9-B7E1-4544-8140-8F07255AB787}" type="pres">
      <dgm:prSet presAssocID="{CEA3E59E-0129-426C-A964-497728E15D98}" presName="connTx" presStyleLbl="parChTrans1D2" presStyleIdx="1" presStyleCnt="4"/>
      <dgm:spPr/>
      <dgm:t>
        <a:bodyPr/>
        <a:lstStyle/>
        <a:p>
          <a:endParaRPr lang="zh-CN" altLang="en-US"/>
        </a:p>
      </dgm:t>
    </dgm:pt>
    <dgm:pt modelId="{FEAE0413-9845-4CF0-A6D9-DF7103AD7053}" type="pres">
      <dgm:prSet presAssocID="{D5FBA3C9-B2C5-4919-ADF2-937D8D2F95A6}" presName="node" presStyleLbl="node1" presStyleIdx="1" presStyleCnt="4">
        <dgm:presLayoutVars>
          <dgm:bulletEnabled val="1"/>
        </dgm:presLayoutVars>
      </dgm:prSet>
      <dgm:spPr/>
      <dgm:t>
        <a:bodyPr/>
        <a:lstStyle/>
        <a:p>
          <a:endParaRPr lang="zh-CN" altLang="en-US"/>
        </a:p>
      </dgm:t>
    </dgm:pt>
    <dgm:pt modelId="{D3B1554A-E8FC-465E-B4B3-C381DAEFE468}" type="pres">
      <dgm:prSet presAssocID="{6E22104D-20C1-4555-9DD2-9F1C63F51AAD}" presName="Name9" presStyleLbl="parChTrans1D2" presStyleIdx="2" presStyleCnt="4"/>
      <dgm:spPr/>
      <dgm:t>
        <a:bodyPr/>
        <a:lstStyle/>
        <a:p>
          <a:endParaRPr lang="zh-CN" altLang="en-US"/>
        </a:p>
      </dgm:t>
    </dgm:pt>
    <dgm:pt modelId="{23176887-A1A4-45B9-B515-21F068FA3AD4}" type="pres">
      <dgm:prSet presAssocID="{6E22104D-20C1-4555-9DD2-9F1C63F51AAD}" presName="connTx" presStyleLbl="parChTrans1D2" presStyleIdx="2" presStyleCnt="4"/>
      <dgm:spPr/>
      <dgm:t>
        <a:bodyPr/>
        <a:lstStyle/>
        <a:p>
          <a:endParaRPr lang="zh-CN" altLang="en-US"/>
        </a:p>
      </dgm:t>
    </dgm:pt>
    <dgm:pt modelId="{AE34ED34-F9F4-442B-BE28-F56F3693C2DD}" type="pres">
      <dgm:prSet presAssocID="{773D608D-3DC3-4C6B-9DBC-7C4E28C96511}" presName="node" presStyleLbl="node1" presStyleIdx="2" presStyleCnt="4">
        <dgm:presLayoutVars>
          <dgm:bulletEnabled val="1"/>
        </dgm:presLayoutVars>
      </dgm:prSet>
      <dgm:spPr/>
      <dgm:t>
        <a:bodyPr/>
        <a:lstStyle/>
        <a:p>
          <a:endParaRPr lang="zh-CN" altLang="en-US"/>
        </a:p>
      </dgm:t>
    </dgm:pt>
    <dgm:pt modelId="{89E8EA0C-FA75-4EAA-8CF3-582D7C31999C}" type="pres">
      <dgm:prSet presAssocID="{C01C9CD0-FB64-4D32-9863-C56031A5363F}" presName="Name9" presStyleLbl="parChTrans1D2" presStyleIdx="3" presStyleCnt="4"/>
      <dgm:spPr/>
      <dgm:t>
        <a:bodyPr/>
        <a:lstStyle/>
        <a:p>
          <a:endParaRPr lang="zh-CN" altLang="en-US"/>
        </a:p>
      </dgm:t>
    </dgm:pt>
    <dgm:pt modelId="{2219B571-158B-46F9-B644-479EBA694701}" type="pres">
      <dgm:prSet presAssocID="{C01C9CD0-FB64-4D32-9863-C56031A5363F}" presName="connTx" presStyleLbl="parChTrans1D2" presStyleIdx="3" presStyleCnt="4"/>
      <dgm:spPr/>
      <dgm:t>
        <a:bodyPr/>
        <a:lstStyle/>
        <a:p>
          <a:endParaRPr lang="zh-CN" altLang="en-US"/>
        </a:p>
      </dgm:t>
    </dgm:pt>
    <dgm:pt modelId="{809F8E62-05F3-472D-8210-98827A9D92C5}" type="pres">
      <dgm:prSet presAssocID="{D1B7CF3C-F08F-45C8-8329-EB1604164B4E}" presName="node" presStyleLbl="node1" presStyleIdx="3" presStyleCnt="4">
        <dgm:presLayoutVars>
          <dgm:bulletEnabled val="1"/>
        </dgm:presLayoutVars>
      </dgm:prSet>
      <dgm:spPr/>
      <dgm:t>
        <a:bodyPr/>
        <a:lstStyle/>
        <a:p>
          <a:endParaRPr lang="zh-CN" altLang="en-US"/>
        </a:p>
      </dgm:t>
    </dgm:pt>
  </dgm:ptLst>
  <dgm:cxnLst>
    <dgm:cxn modelId="{0EA58B0A-29CE-44AC-916D-081395A9C2F5}" type="presOf" srcId="{CEA3E59E-0129-426C-A964-497728E15D98}" destId="{B2FA6929-087E-4325-B5B9-F4D4F932B31F}" srcOrd="0" destOrd="0" presId="urn:microsoft.com/office/officeart/2005/8/layout/radial1"/>
    <dgm:cxn modelId="{7EA0DA91-01C7-4A68-8545-AE499D563DC8}" type="presOf" srcId="{6E22104D-20C1-4555-9DD2-9F1C63F51AAD}" destId="{23176887-A1A4-45B9-B515-21F068FA3AD4}" srcOrd="1" destOrd="0" presId="urn:microsoft.com/office/officeart/2005/8/layout/radial1"/>
    <dgm:cxn modelId="{F6805749-89C7-4213-94C4-EF3EA3937B7F}" type="presOf" srcId="{D1B7CF3C-F08F-45C8-8329-EB1604164B4E}" destId="{809F8E62-05F3-472D-8210-98827A9D92C5}" srcOrd="0" destOrd="0" presId="urn:microsoft.com/office/officeart/2005/8/layout/radial1"/>
    <dgm:cxn modelId="{898C6196-CBFA-413E-AD41-6CC2D1B52A62}" type="presOf" srcId="{ACDA4767-D6A6-473D-8296-A9DF070EEFC6}" destId="{4F9CD6C7-AD0E-4933-B873-FE3CA111C889}" srcOrd="0" destOrd="0" presId="urn:microsoft.com/office/officeart/2005/8/layout/radial1"/>
    <dgm:cxn modelId="{350149B1-9149-4884-95FA-387136C48D43}" srcId="{FFD9BF08-B29E-4323-A2D5-61693A6B8B38}" destId="{5F38550F-BBA7-488C-B520-AFAF04A327EC}" srcOrd="0" destOrd="0" parTransId="{8C31CFC2-2947-4783-AD4B-E3F155DADBC9}" sibTransId="{85AE7D80-D97F-4D4C-873D-697B1A78EC9B}"/>
    <dgm:cxn modelId="{CD2602D0-FD90-4102-88E4-4A239B88B8E2}" srcId="{5F38550F-BBA7-488C-B520-AFAF04A327EC}" destId="{ACDA4767-D6A6-473D-8296-A9DF070EEFC6}" srcOrd="0" destOrd="0" parTransId="{C0F45E0B-9D6E-4DB7-AF78-AA12195A2136}" sibTransId="{7598A611-3C51-4487-84BB-6D1BDED173A3}"/>
    <dgm:cxn modelId="{F5E1C217-E2DC-4F7F-84E0-E40F3D0A5881}" type="presOf" srcId="{D5FBA3C9-B2C5-4919-ADF2-937D8D2F95A6}" destId="{FEAE0413-9845-4CF0-A6D9-DF7103AD7053}" srcOrd="0" destOrd="0" presId="urn:microsoft.com/office/officeart/2005/8/layout/radial1"/>
    <dgm:cxn modelId="{BF2118B6-09D6-4231-A976-9CE7A6DCDDCF}" srcId="{5F38550F-BBA7-488C-B520-AFAF04A327EC}" destId="{773D608D-3DC3-4C6B-9DBC-7C4E28C96511}" srcOrd="2" destOrd="0" parTransId="{6E22104D-20C1-4555-9DD2-9F1C63F51AAD}" sibTransId="{7D9409AE-7625-419A-A426-2A1AB8FA3CC5}"/>
    <dgm:cxn modelId="{A34DD699-267F-4368-AED0-79EDA4F32FE7}" type="presOf" srcId="{C01C9CD0-FB64-4D32-9863-C56031A5363F}" destId="{89E8EA0C-FA75-4EAA-8CF3-582D7C31999C}" srcOrd="0" destOrd="0" presId="urn:microsoft.com/office/officeart/2005/8/layout/radial1"/>
    <dgm:cxn modelId="{6B30ED6F-E440-4B0A-B078-FA90B16FA97C}" type="presOf" srcId="{6E22104D-20C1-4555-9DD2-9F1C63F51AAD}" destId="{D3B1554A-E8FC-465E-B4B3-C381DAEFE468}" srcOrd="0" destOrd="0" presId="urn:microsoft.com/office/officeart/2005/8/layout/radial1"/>
    <dgm:cxn modelId="{14E4CD90-97DC-4408-8F19-94D5FA1C7FAD}" type="presOf" srcId="{C0F45E0B-9D6E-4DB7-AF78-AA12195A2136}" destId="{1AFF9C82-0D47-46AB-8C3F-4AD3E088F370}" srcOrd="0" destOrd="0" presId="urn:microsoft.com/office/officeart/2005/8/layout/radial1"/>
    <dgm:cxn modelId="{B6ADF879-B522-4340-B3EF-B1F3F4DD3C11}" type="presOf" srcId="{C0F45E0B-9D6E-4DB7-AF78-AA12195A2136}" destId="{381A3CEA-688F-4E0F-8C59-6F0D31C9584E}" srcOrd="1" destOrd="0" presId="urn:microsoft.com/office/officeart/2005/8/layout/radial1"/>
    <dgm:cxn modelId="{90497F0A-0D73-412B-86E5-540D611BC071}" type="presOf" srcId="{C01C9CD0-FB64-4D32-9863-C56031A5363F}" destId="{2219B571-158B-46F9-B644-479EBA694701}" srcOrd="1" destOrd="0" presId="urn:microsoft.com/office/officeart/2005/8/layout/radial1"/>
    <dgm:cxn modelId="{E06534D2-0DC3-46DE-99FD-B95FF3424A55}" type="presOf" srcId="{CEA3E59E-0129-426C-A964-497728E15D98}" destId="{9C84DAC9-B7E1-4544-8140-8F07255AB787}" srcOrd="1" destOrd="0" presId="urn:microsoft.com/office/officeart/2005/8/layout/radial1"/>
    <dgm:cxn modelId="{81B46355-7C4D-40E0-A13C-314E32E8868E}" srcId="{5F38550F-BBA7-488C-B520-AFAF04A327EC}" destId="{D5FBA3C9-B2C5-4919-ADF2-937D8D2F95A6}" srcOrd="1" destOrd="0" parTransId="{CEA3E59E-0129-426C-A964-497728E15D98}" sibTransId="{F368D486-D0F2-4BD0-9C57-D5AE603D942E}"/>
    <dgm:cxn modelId="{1307E415-FA11-45A0-9FB6-DE5A56C9E8BB}" type="presOf" srcId="{FFD9BF08-B29E-4323-A2D5-61693A6B8B38}" destId="{76D6BC23-3BE4-4EB9-88C2-ADF67AF2CB6E}" srcOrd="0" destOrd="0" presId="urn:microsoft.com/office/officeart/2005/8/layout/radial1"/>
    <dgm:cxn modelId="{5D0DA3C8-273B-4EDB-B7D4-41B33229FB65}" srcId="{5F38550F-BBA7-488C-B520-AFAF04A327EC}" destId="{D1B7CF3C-F08F-45C8-8329-EB1604164B4E}" srcOrd="3" destOrd="0" parTransId="{C01C9CD0-FB64-4D32-9863-C56031A5363F}" sibTransId="{A421393B-5B44-484C-904B-AE72EE284EA8}"/>
    <dgm:cxn modelId="{39D5B17A-31C8-486F-8287-ED5B822CB19A}" type="presOf" srcId="{5F38550F-BBA7-488C-B520-AFAF04A327EC}" destId="{A8EC332B-7A6C-479C-9C55-5EC01A77455A}" srcOrd="0" destOrd="0" presId="urn:microsoft.com/office/officeart/2005/8/layout/radial1"/>
    <dgm:cxn modelId="{3E634632-F8BE-403A-894B-369F146389DE}" type="presOf" srcId="{773D608D-3DC3-4C6B-9DBC-7C4E28C96511}" destId="{AE34ED34-F9F4-442B-BE28-F56F3693C2DD}" srcOrd="0" destOrd="0" presId="urn:microsoft.com/office/officeart/2005/8/layout/radial1"/>
    <dgm:cxn modelId="{6D56DAAA-AC4B-4B2D-BBEA-80DE66838644}" type="presParOf" srcId="{76D6BC23-3BE4-4EB9-88C2-ADF67AF2CB6E}" destId="{A8EC332B-7A6C-479C-9C55-5EC01A77455A}" srcOrd="0" destOrd="0" presId="urn:microsoft.com/office/officeart/2005/8/layout/radial1"/>
    <dgm:cxn modelId="{7D2C13F3-1CA1-4BF6-A1B4-E0F0619E30FA}" type="presParOf" srcId="{76D6BC23-3BE4-4EB9-88C2-ADF67AF2CB6E}" destId="{1AFF9C82-0D47-46AB-8C3F-4AD3E088F370}" srcOrd="1" destOrd="0" presId="urn:microsoft.com/office/officeart/2005/8/layout/radial1"/>
    <dgm:cxn modelId="{A7094A1D-EB60-40A3-BF8A-8E1E02978141}" type="presParOf" srcId="{1AFF9C82-0D47-46AB-8C3F-4AD3E088F370}" destId="{381A3CEA-688F-4E0F-8C59-6F0D31C9584E}" srcOrd="0" destOrd="0" presId="urn:microsoft.com/office/officeart/2005/8/layout/radial1"/>
    <dgm:cxn modelId="{2B00F34E-B6E4-4F3F-BB32-C65636039812}" type="presParOf" srcId="{76D6BC23-3BE4-4EB9-88C2-ADF67AF2CB6E}" destId="{4F9CD6C7-AD0E-4933-B873-FE3CA111C889}" srcOrd="2" destOrd="0" presId="urn:microsoft.com/office/officeart/2005/8/layout/radial1"/>
    <dgm:cxn modelId="{6DA48323-EFAA-4730-B3F9-BC511B936397}" type="presParOf" srcId="{76D6BC23-3BE4-4EB9-88C2-ADF67AF2CB6E}" destId="{B2FA6929-087E-4325-B5B9-F4D4F932B31F}" srcOrd="3" destOrd="0" presId="urn:microsoft.com/office/officeart/2005/8/layout/radial1"/>
    <dgm:cxn modelId="{130018AF-30A1-4BC5-A9C7-BD67FCB03F22}" type="presParOf" srcId="{B2FA6929-087E-4325-B5B9-F4D4F932B31F}" destId="{9C84DAC9-B7E1-4544-8140-8F07255AB787}" srcOrd="0" destOrd="0" presId="urn:microsoft.com/office/officeart/2005/8/layout/radial1"/>
    <dgm:cxn modelId="{45B9D1A5-7EFA-4D05-B841-AC38F991A298}" type="presParOf" srcId="{76D6BC23-3BE4-4EB9-88C2-ADF67AF2CB6E}" destId="{FEAE0413-9845-4CF0-A6D9-DF7103AD7053}" srcOrd="4" destOrd="0" presId="urn:microsoft.com/office/officeart/2005/8/layout/radial1"/>
    <dgm:cxn modelId="{20D60D76-07B0-4C90-9328-B2A653C73480}" type="presParOf" srcId="{76D6BC23-3BE4-4EB9-88C2-ADF67AF2CB6E}" destId="{D3B1554A-E8FC-465E-B4B3-C381DAEFE468}" srcOrd="5" destOrd="0" presId="urn:microsoft.com/office/officeart/2005/8/layout/radial1"/>
    <dgm:cxn modelId="{722C86C5-99A1-4754-A716-A59F6CD41FBF}" type="presParOf" srcId="{D3B1554A-E8FC-465E-B4B3-C381DAEFE468}" destId="{23176887-A1A4-45B9-B515-21F068FA3AD4}" srcOrd="0" destOrd="0" presId="urn:microsoft.com/office/officeart/2005/8/layout/radial1"/>
    <dgm:cxn modelId="{B67FA450-F477-496C-94CB-CBF429ED65D4}" type="presParOf" srcId="{76D6BC23-3BE4-4EB9-88C2-ADF67AF2CB6E}" destId="{AE34ED34-F9F4-442B-BE28-F56F3693C2DD}" srcOrd="6" destOrd="0" presId="urn:microsoft.com/office/officeart/2005/8/layout/radial1"/>
    <dgm:cxn modelId="{D3421967-F093-4D88-AE71-3CB8CCEA87E4}" type="presParOf" srcId="{76D6BC23-3BE4-4EB9-88C2-ADF67AF2CB6E}" destId="{89E8EA0C-FA75-4EAA-8CF3-582D7C31999C}" srcOrd="7" destOrd="0" presId="urn:microsoft.com/office/officeart/2005/8/layout/radial1"/>
    <dgm:cxn modelId="{B3C07F1A-8963-42FC-89D4-BC15E55398FD}" type="presParOf" srcId="{89E8EA0C-FA75-4EAA-8CF3-582D7C31999C}" destId="{2219B571-158B-46F9-B644-479EBA694701}" srcOrd="0" destOrd="0" presId="urn:microsoft.com/office/officeart/2005/8/layout/radial1"/>
    <dgm:cxn modelId="{FEE71786-12F3-4D93-BDA3-26B5B6A20B61}" type="presParOf" srcId="{76D6BC23-3BE4-4EB9-88C2-ADF67AF2CB6E}" destId="{809F8E62-05F3-472D-8210-98827A9D92C5}" srcOrd="8"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A196EA-BC6D-4E1E-A6FF-1265E5D02333}">
      <dsp:nvSpPr>
        <dsp:cNvPr id="0" name=""/>
        <dsp:cNvSpPr/>
      </dsp:nvSpPr>
      <dsp:spPr>
        <a:xfrm>
          <a:off x="4938563" y="2086742"/>
          <a:ext cx="1095672" cy="109567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kern="1200" dirty="0" smtClean="0"/>
            <a:t>个体发展</a:t>
          </a:r>
          <a:endParaRPr lang="zh-CN" altLang="en-US" sz="2500" kern="1200" dirty="0"/>
        </a:p>
      </dsp:txBody>
      <dsp:txXfrm>
        <a:off x="4938563" y="2086742"/>
        <a:ext cx="1095672" cy="1095672"/>
      </dsp:txXfrm>
    </dsp:sp>
    <dsp:sp modelId="{986B271A-87C2-4885-9535-4696C24407EF}">
      <dsp:nvSpPr>
        <dsp:cNvPr id="0" name=""/>
        <dsp:cNvSpPr/>
      </dsp:nvSpPr>
      <dsp:spPr>
        <a:xfrm rot="16200000">
          <a:off x="4992430" y="1583785"/>
          <a:ext cx="987939" cy="17973"/>
        </a:xfrm>
        <a:custGeom>
          <a:avLst/>
          <a:gdLst/>
          <a:ahLst/>
          <a:cxnLst/>
          <a:rect l="0" t="0" r="0" b="0"/>
          <a:pathLst>
            <a:path>
              <a:moveTo>
                <a:pt x="0" y="8986"/>
              </a:moveTo>
              <a:lnTo>
                <a:pt x="987939" y="898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6200000">
        <a:off x="5461701" y="1568074"/>
        <a:ext cx="49396" cy="49396"/>
      </dsp:txXfrm>
    </dsp:sp>
    <dsp:sp modelId="{BEF34E9D-9DAF-442F-B40D-BCB30526DB32}">
      <dsp:nvSpPr>
        <dsp:cNvPr id="0" name=""/>
        <dsp:cNvSpPr/>
      </dsp:nvSpPr>
      <dsp:spPr>
        <a:xfrm>
          <a:off x="4938563" y="3130"/>
          <a:ext cx="1095672" cy="109567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kern="1200" dirty="0" smtClean="0"/>
            <a:t>领导作用</a:t>
          </a:r>
          <a:endParaRPr lang="zh-CN" altLang="en-US" sz="2500" kern="1200" dirty="0"/>
        </a:p>
      </dsp:txBody>
      <dsp:txXfrm>
        <a:off x="4938563" y="3130"/>
        <a:ext cx="1095672" cy="1095672"/>
      </dsp:txXfrm>
    </dsp:sp>
    <dsp:sp modelId="{19759429-866E-4CBC-884B-16B553BB07C3}">
      <dsp:nvSpPr>
        <dsp:cNvPr id="0" name=""/>
        <dsp:cNvSpPr/>
      </dsp:nvSpPr>
      <dsp:spPr>
        <a:xfrm rot="18600000">
          <a:off x="5662090" y="1827522"/>
          <a:ext cx="987939" cy="17973"/>
        </a:xfrm>
        <a:custGeom>
          <a:avLst/>
          <a:gdLst/>
          <a:ahLst/>
          <a:cxnLst/>
          <a:rect l="0" t="0" r="0" b="0"/>
          <a:pathLst>
            <a:path>
              <a:moveTo>
                <a:pt x="0" y="8986"/>
              </a:moveTo>
              <a:lnTo>
                <a:pt x="987939" y="898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8600000">
        <a:off x="6131361" y="1811810"/>
        <a:ext cx="49396" cy="49396"/>
      </dsp:txXfrm>
    </dsp:sp>
    <dsp:sp modelId="{3E7FCC76-8B45-4738-806D-3B192EFC907C}">
      <dsp:nvSpPr>
        <dsp:cNvPr id="0" name=""/>
        <dsp:cNvSpPr/>
      </dsp:nvSpPr>
      <dsp:spPr>
        <a:xfrm>
          <a:off x="6277883" y="490603"/>
          <a:ext cx="1095672" cy="1095672"/>
        </a:xfrm>
        <a:prstGeom prst="ellipse">
          <a:avLst/>
        </a:prstGeom>
        <a:solidFill>
          <a:schemeClr val="accent3">
            <a:hueOff val="1406283"/>
            <a:satOff val="-211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kern="1200" dirty="0" smtClean="0"/>
            <a:t>员工作用</a:t>
          </a:r>
          <a:endParaRPr lang="zh-CN" altLang="en-US" sz="2500" kern="1200" dirty="0"/>
        </a:p>
      </dsp:txBody>
      <dsp:txXfrm>
        <a:off x="6277883" y="490603"/>
        <a:ext cx="1095672" cy="1095672"/>
      </dsp:txXfrm>
    </dsp:sp>
    <dsp:sp modelId="{3BA8CD34-ED38-45CC-AA9D-5CB0EB5E5C22}">
      <dsp:nvSpPr>
        <dsp:cNvPr id="0" name=""/>
        <dsp:cNvSpPr/>
      </dsp:nvSpPr>
      <dsp:spPr>
        <a:xfrm rot="21000000">
          <a:off x="6018408" y="2444684"/>
          <a:ext cx="987939" cy="17973"/>
        </a:xfrm>
        <a:custGeom>
          <a:avLst/>
          <a:gdLst/>
          <a:ahLst/>
          <a:cxnLst/>
          <a:rect l="0" t="0" r="0" b="0"/>
          <a:pathLst>
            <a:path>
              <a:moveTo>
                <a:pt x="0" y="8986"/>
              </a:moveTo>
              <a:lnTo>
                <a:pt x="987939" y="898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21000000">
        <a:off x="6487680" y="2428972"/>
        <a:ext cx="49396" cy="49396"/>
      </dsp:txXfrm>
    </dsp:sp>
    <dsp:sp modelId="{32A6FFC0-8673-40B3-AC52-7C5DE7DA8A51}">
      <dsp:nvSpPr>
        <dsp:cNvPr id="0" name=""/>
        <dsp:cNvSpPr/>
      </dsp:nvSpPr>
      <dsp:spPr>
        <a:xfrm>
          <a:off x="6990520" y="1724926"/>
          <a:ext cx="1095672" cy="1095672"/>
        </a:xfrm>
        <a:prstGeom prst="ellipse">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kern="1200" dirty="0" smtClean="0"/>
            <a:t>教师作用</a:t>
          </a:r>
          <a:endParaRPr lang="zh-CN" altLang="en-US" sz="2500" kern="1200" dirty="0"/>
        </a:p>
      </dsp:txBody>
      <dsp:txXfrm>
        <a:off x="6990520" y="1724926"/>
        <a:ext cx="1095672" cy="1095672"/>
      </dsp:txXfrm>
    </dsp:sp>
    <dsp:sp modelId="{CB6BB7EB-2993-4675-A0E4-A51D8DFB6B77}">
      <dsp:nvSpPr>
        <dsp:cNvPr id="0" name=""/>
        <dsp:cNvSpPr/>
      </dsp:nvSpPr>
      <dsp:spPr>
        <a:xfrm rot="1800000">
          <a:off x="5894660" y="3146494"/>
          <a:ext cx="987939" cy="17973"/>
        </a:xfrm>
        <a:custGeom>
          <a:avLst/>
          <a:gdLst/>
          <a:ahLst/>
          <a:cxnLst/>
          <a:rect l="0" t="0" r="0" b="0"/>
          <a:pathLst>
            <a:path>
              <a:moveTo>
                <a:pt x="0" y="8986"/>
              </a:moveTo>
              <a:lnTo>
                <a:pt x="987939" y="898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800000">
        <a:off x="6363931" y="3130783"/>
        <a:ext cx="49396" cy="49396"/>
      </dsp:txXfrm>
    </dsp:sp>
    <dsp:sp modelId="{626D2D9A-A8B6-463D-A25A-E2808C12B0C3}">
      <dsp:nvSpPr>
        <dsp:cNvPr id="0" name=""/>
        <dsp:cNvSpPr/>
      </dsp:nvSpPr>
      <dsp:spPr>
        <a:xfrm>
          <a:off x="6743024" y="3128548"/>
          <a:ext cx="1095672" cy="1095672"/>
        </a:xfrm>
        <a:prstGeom prst="ellipse">
          <a:avLst/>
        </a:prstGeom>
        <a:solidFill>
          <a:schemeClr val="accent3">
            <a:hueOff val="4218849"/>
            <a:satOff val="-6330"/>
            <a:lumOff val="-10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kern="1200" dirty="0" smtClean="0"/>
            <a:t>学生作用</a:t>
          </a:r>
          <a:endParaRPr lang="zh-CN" altLang="en-US" sz="2500" kern="1200" dirty="0"/>
        </a:p>
      </dsp:txBody>
      <dsp:txXfrm>
        <a:off x="6743024" y="3128548"/>
        <a:ext cx="1095672" cy="1095672"/>
      </dsp:txXfrm>
    </dsp:sp>
    <dsp:sp modelId="{7F66DB85-2BBD-4E8E-98EC-E1F12BAD4D13}">
      <dsp:nvSpPr>
        <dsp:cNvPr id="0" name=""/>
        <dsp:cNvSpPr/>
      </dsp:nvSpPr>
      <dsp:spPr>
        <a:xfrm rot="4200000">
          <a:off x="5348749" y="3604569"/>
          <a:ext cx="987939" cy="17973"/>
        </a:xfrm>
        <a:custGeom>
          <a:avLst/>
          <a:gdLst/>
          <a:ahLst/>
          <a:cxnLst/>
          <a:rect l="0" t="0" r="0" b="0"/>
          <a:pathLst>
            <a:path>
              <a:moveTo>
                <a:pt x="0" y="8986"/>
              </a:moveTo>
              <a:lnTo>
                <a:pt x="987939" y="898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4200000">
        <a:off x="5818020" y="3588857"/>
        <a:ext cx="49396" cy="49396"/>
      </dsp:txXfrm>
    </dsp:sp>
    <dsp:sp modelId="{5F40DC6F-67C8-497E-B6BB-85B3D71E3484}">
      <dsp:nvSpPr>
        <dsp:cNvPr id="0" name=""/>
        <dsp:cNvSpPr/>
      </dsp:nvSpPr>
      <dsp:spPr>
        <a:xfrm>
          <a:off x="5651200" y="4044696"/>
          <a:ext cx="1095672" cy="1095672"/>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kern="1200" dirty="0" smtClean="0"/>
            <a:t>家长作用</a:t>
          </a:r>
          <a:endParaRPr lang="zh-CN" altLang="en-US" sz="2500" kern="1200" dirty="0"/>
        </a:p>
      </dsp:txBody>
      <dsp:txXfrm>
        <a:off x="5651200" y="4044696"/>
        <a:ext cx="1095672" cy="1095672"/>
      </dsp:txXfrm>
    </dsp:sp>
    <dsp:sp modelId="{3B5926EC-904C-4B42-9EE8-9958085A0E9D}">
      <dsp:nvSpPr>
        <dsp:cNvPr id="0" name=""/>
        <dsp:cNvSpPr/>
      </dsp:nvSpPr>
      <dsp:spPr>
        <a:xfrm rot="6600000">
          <a:off x="4636111" y="3604569"/>
          <a:ext cx="987939" cy="17973"/>
        </a:xfrm>
        <a:custGeom>
          <a:avLst/>
          <a:gdLst/>
          <a:ahLst/>
          <a:cxnLst/>
          <a:rect l="0" t="0" r="0" b="0"/>
          <a:pathLst>
            <a:path>
              <a:moveTo>
                <a:pt x="0" y="8986"/>
              </a:moveTo>
              <a:lnTo>
                <a:pt x="987939" y="898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6600000">
        <a:off x="5105382" y="3588857"/>
        <a:ext cx="49396" cy="49396"/>
      </dsp:txXfrm>
    </dsp:sp>
    <dsp:sp modelId="{E2C6BEBF-594B-4409-A3E2-FAB7B23CFC68}">
      <dsp:nvSpPr>
        <dsp:cNvPr id="0" name=""/>
        <dsp:cNvSpPr/>
      </dsp:nvSpPr>
      <dsp:spPr>
        <a:xfrm>
          <a:off x="4225926" y="4044696"/>
          <a:ext cx="1095672" cy="1095672"/>
        </a:xfrm>
        <a:prstGeom prst="ellipse">
          <a:avLst/>
        </a:prstGeom>
        <a:solidFill>
          <a:schemeClr val="accent3">
            <a:hueOff val="7031415"/>
            <a:satOff val="-10550"/>
            <a:lumOff val="-17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kern="1200" dirty="0" smtClean="0"/>
            <a:t>教学作用</a:t>
          </a:r>
          <a:endParaRPr lang="zh-CN" altLang="en-US" sz="2500" kern="1200" dirty="0"/>
        </a:p>
      </dsp:txBody>
      <dsp:txXfrm>
        <a:off x="4225926" y="4044696"/>
        <a:ext cx="1095672" cy="1095672"/>
      </dsp:txXfrm>
    </dsp:sp>
    <dsp:sp modelId="{A43D9CC2-AE82-40C8-951F-EEC3D37637A2}">
      <dsp:nvSpPr>
        <dsp:cNvPr id="0" name=""/>
        <dsp:cNvSpPr/>
      </dsp:nvSpPr>
      <dsp:spPr>
        <a:xfrm rot="9000000">
          <a:off x="4090200" y="3146494"/>
          <a:ext cx="987939" cy="17973"/>
        </a:xfrm>
        <a:custGeom>
          <a:avLst/>
          <a:gdLst/>
          <a:ahLst/>
          <a:cxnLst/>
          <a:rect l="0" t="0" r="0" b="0"/>
          <a:pathLst>
            <a:path>
              <a:moveTo>
                <a:pt x="0" y="8986"/>
              </a:moveTo>
              <a:lnTo>
                <a:pt x="987939" y="898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9000000">
        <a:off x="4559471" y="3130783"/>
        <a:ext cx="49396" cy="49396"/>
      </dsp:txXfrm>
    </dsp:sp>
    <dsp:sp modelId="{AB42D107-0F8C-4A92-B1A1-A0FAFE7418C8}">
      <dsp:nvSpPr>
        <dsp:cNvPr id="0" name=""/>
        <dsp:cNvSpPr/>
      </dsp:nvSpPr>
      <dsp:spPr>
        <a:xfrm>
          <a:off x="3134102" y="3128548"/>
          <a:ext cx="1095672" cy="1095672"/>
        </a:xfrm>
        <a:prstGeom prst="ellipse">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kern="1200" dirty="0" smtClean="0"/>
            <a:t>课程作用</a:t>
          </a:r>
          <a:endParaRPr lang="zh-CN" altLang="en-US" sz="2500" kern="1200" dirty="0"/>
        </a:p>
      </dsp:txBody>
      <dsp:txXfrm>
        <a:off x="3134102" y="3128548"/>
        <a:ext cx="1095672" cy="1095672"/>
      </dsp:txXfrm>
    </dsp:sp>
    <dsp:sp modelId="{3DE49E90-7C3C-4A8E-8C3F-CCDCE3D9C839}">
      <dsp:nvSpPr>
        <dsp:cNvPr id="0" name=""/>
        <dsp:cNvSpPr/>
      </dsp:nvSpPr>
      <dsp:spPr>
        <a:xfrm rot="11400000">
          <a:off x="3966451" y="2444684"/>
          <a:ext cx="987939" cy="17973"/>
        </a:xfrm>
        <a:custGeom>
          <a:avLst/>
          <a:gdLst/>
          <a:ahLst/>
          <a:cxnLst/>
          <a:rect l="0" t="0" r="0" b="0"/>
          <a:pathLst>
            <a:path>
              <a:moveTo>
                <a:pt x="0" y="8986"/>
              </a:moveTo>
              <a:lnTo>
                <a:pt x="987939" y="898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1400000">
        <a:off x="4435722" y="2428972"/>
        <a:ext cx="49396" cy="49396"/>
      </dsp:txXfrm>
    </dsp:sp>
    <dsp:sp modelId="{A17927CF-D4B2-4298-8952-9CE490E3200A}">
      <dsp:nvSpPr>
        <dsp:cNvPr id="0" name=""/>
        <dsp:cNvSpPr/>
      </dsp:nvSpPr>
      <dsp:spPr>
        <a:xfrm>
          <a:off x="2886606" y="1724926"/>
          <a:ext cx="1095672" cy="1095672"/>
        </a:xfrm>
        <a:prstGeom prst="ellipse">
          <a:avLst/>
        </a:prstGeom>
        <a:solidFill>
          <a:schemeClr val="accent3">
            <a:hueOff val="9843981"/>
            <a:satOff val="-14770"/>
            <a:lumOff val="-24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kern="1200" dirty="0" smtClean="0"/>
            <a:t>德育作用</a:t>
          </a:r>
          <a:endParaRPr lang="zh-CN" altLang="en-US" sz="2500" kern="1200" dirty="0"/>
        </a:p>
      </dsp:txBody>
      <dsp:txXfrm>
        <a:off x="2886606" y="1724926"/>
        <a:ext cx="1095672" cy="1095672"/>
      </dsp:txXfrm>
    </dsp:sp>
    <dsp:sp modelId="{A29D4B2A-9F74-43D4-BA9D-DB319218473E}">
      <dsp:nvSpPr>
        <dsp:cNvPr id="0" name=""/>
        <dsp:cNvSpPr/>
      </dsp:nvSpPr>
      <dsp:spPr>
        <a:xfrm rot="13800000">
          <a:off x="4322770" y="1827522"/>
          <a:ext cx="987939" cy="17973"/>
        </a:xfrm>
        <a:custGeom>
          <a:avLst/>
          <a:gdLst/>
          <a:ahLst/>
          <a:cxnLst/>
          <a:rect l="0" t="0" r="0" b="0"/>
          <a:pathLst>
            <a:path>
              <a:moveTo>
                <a:pt x="0" y="8986"/>
              </a:moveTo>
              <a:lnTo>
                <a:pt x="987939" y="898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3800000">
        <a:off x="4792041" y="1811810"/>
        <a:ext cx="49396" cy="49396"/>
      </dsp:txXfrm>
    </dsp:sp>
    <dsp:sp modelId="{6B9453A5-63E7-4FEE-8286-27DFED386D11}">
      <dsp:nvSpPr>
        <dsp:cNvPr id="0" name=""/>
        <dsp:cNvSpPr/>
      </dsp:nvSpPr>
      <dsp:spPr>
        <a:xfrm>
          <a:off x="3599243" y="490603"/>
          <a:ext cx="1095672" cy="1095672"/>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kern="1200" dirty="0" smtClean="0"/>
            <a:t>组织作用</a:t>
          </a:r>
          <a:endParaRPr lang="zh-CN" altLang="en-US" sz="2500" kern="1200" dirty="0"/>
        </a:p>
      </dsp:txBody>
      <dsp:txXfrm>
        <a:off x="3599243" y="490603"/>
        <a:ext cx="1095672" cy="109567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B7DCD2-9988-4ABB-B41A-46B8DB231B3E}">
      <dsp:nvSpPr>
        <dsp:cNvPr id="0" name=""/>
        <dsp:cNvSpPr/>
      </dsp:nvSpPr>
      <dsp:spPr>
        <a:xfrm>
          <a:off x="943686" y="-5514"/>
          <a:ext cx="5490686" cy="549068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kern="1200" dirty="0" smtClean="0">
              <a:solidFill>
                <a:schemeClr val="bg1"/>
              </a:solidFill>
            </a:rPr>
            <a:t>管理</a:t>
          </a:r>
          <a:endParaRPr lang="zh-CN" altLang="en-US" sz="2400" kern="1200" dirty="0">
            <a:solidFill>
              <a:schemeClr val="bg1"/>
            </a:solidFill>
          </a:endParaRPr>
        </a:p>
      </dsp:txBody>
      <dsp:txXfrm>
        <a:off x="2659525" y="269020"/>
        <a:ext cx="2059007" cy="549068"/>
      </dsp:txXfrm>
    </dsp:sp>
    <dsp:sp modelId="{255B62A5-F797-43E5-B7F4-B475E86015FD}">
      <dsp:nvSpPr>
        <dsp:cNvPr id="0" name=""/>
        <dsp:cNvSpPr/>
      </dsp:nvSpPr>
      <dsp:spPr>
        <a:xfrm>
          <a:off x="1335995" y="818088"/>
          <a:ext cx="4667083" cy="4667083"/>
        </a:xfrm>
        <a:prstGeom prst="ellipse">
          <a:avLst/>
        </a:prstGeom>
        <a:solidFill>
          <a:schemeClr val="accent5">
            <a:hueOff val="-1225558"/>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kern="1200" dirty="0" smtClean="0">
              <a:solidFill>
                <a:schemeClr val="bg1"/>
              </a:solidFill>
            </a:rPr>
            <a:t>组织</a:t>
          </a:r>
          <a:endParaRPr lang="zh-CN" altLang="en-US" sz="2400" kern="1200" dirty="0">
            <a:solidFill>
              <a:schemeClr val="bg1"/>
            </a:solidFill>
          </a:endParaRPr>
        </a:p>
      </dsp:txBody>
      <dsp:txXfrm>
        <a:off x="2663197" y="1086446"/>
        <a:ext cx="2012679" cy="536714"/>
      </dsp:txXfrm>
    </dsp:sp>
    <dsp:sp modelId="{ED5B8FAC-9EB3-4EBA-B9B2-B75AF5733FFD}">
      <dsp:nvSpPr>
        <dsp:cNvPr id="0" name=""/>
        <dsp:cNvSpPr/>
      </dsp:nvSpPr>
      <dsp:spPr>
        <a:xfrm>
          <a:off x="1747797" y="1641691"/>
          <a:ext cx="3843480" cy="3843480"/>
        </a:xfrm>
        <a:prstGeom prst="ellips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kern="1200" dirty="0" smtClean="0">
              <a:solidFill>
                <a:schemeClr val="bg1"/>
              </a:solidFill>
            </a:rPr>
            <a:t>德育</a:t>
          </a:r>
          <a:endParaRPr lang="zh-CN" altLang="en-US" sz="2400" kern="1200" dirty="0">
            <a:solidFill>
              <a:schemeClr val="bg1"/>
            </a:solidFill>
          </a:endParaRPr>
        </a:p>
      </dsp:txBody>
      <dsp:txXfrm>
        <a:off x="2675036" y="1906891"/>
        <a:ext cx="1989001" cy="530400"/>
      </dsp:txXfrm>
    </dsp:sp>
    <dsp:sp modelId="{3823303E-9125-47B8-AABB-48A393F979ED}">
      <dsp:nvSpPr>
        <dsp:cNvPr id="0" name=""/>
        <dsp:cNvSpPr/>
      </dsp:nvSpPr>
      <dsp:spPr>
        <a:xfrm>
          <a:off x="2159598" y="2465294"/>
          <a:ext cx="3019877" cy="3019877"/>
        </a:xfrm>
        <a:prstGeom prst="ellipse">
          <a:avLst/>
        </a:prstGeom>
        <a:solidFill>
          <a:schemeClr val="accent5">
            <a:hueOff val="-3676673"/>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kern="1200" dirty="0" smtClean="0">
              <a:solidFill>
                <a:schemeClr val="bg1"/>
              </a:solidFill>
            </a:rPr>
            <a:t>课程</a:t>
          </a:r>
          <a:endParaRPr lang="zh-CN" altLang="en-US" sz="2400" kern="1200" dirty="0">
            <a:solidFill>
              <a:schemeClr val="bg1"/>
            </a:solidFill>
          </a:endParaRPr>
        </a:p>
      </dsp:txBody>
      <dsp:txXfrm>
        <a:off x="2854170" y="2737083"/>
        <a:ext cx="1630733" cy="543577"/>
      </dsp:txXfrm>
    </dsp:sp>
    <dsp:sp modelId="{4598FC39-0D25-499B-A25E-B19DAB4EF621}">
      <dsp:nvSpPr>
        <dsp:cNvPr id="0" name=""/>
        <dsp:cNvSpPr/>
      </dsp:nvSpPr>
      <dsp:spPr>
        <a:xfrm>
          <a:off x="2571400" y="3288897"/>
          <a:ext cx="2196274" cy="2196274"/>
        </a:xfrm>
        <a:prstGeom prst="ellipse">
          <a:avLst/>
        </a:prstGeom>
        <a:solidFill>
          <a:schemeClr val="accent5">
            <a:hueOff val="-4902231"/>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kern="1200" dirty="0" smtClean="0">
              <a:solidFill>
                <a:schemeClr val="bg1"/>
              </a:solidFill>
            </a:rPr>
            <a:t>学科</a:t>
          </a:r>
          <a:endParaRPr lang="zh-CN" altLang="en-US" sz="2400" kern="1200" dirty="0">
            <a:solidFill>
              <a:schemeClr val="bg1"/>
            </a:solidFill>
          </a:endParaRPr>
        </a:p>
      </dsp:txBody>
      <dsp:txXfrm>
        <a:off x="2955748" y="3563431"/>
        <a:ext cx="1427578" cy="549068"/>
      </dsp:txXfrm>
    </dsp:sp>
    <dsp:sp modelId="{28A4C8C6-8646-49A7-BAEA-92CD850D2665}">
      <dsp:nvSpPr>
        <dsp:cNvPr id="0" name=""/>
        <dsp:cNvSpPr/>
      </dsp:nvSpPr>
      <dsp:spPr>
        <a:xfrm>
          <a:off x="2983201" y="4112500"/>
          <a:ext cx="1372671" cy="1372671"/>
        </a:xfrm>
        <a:prstGeom prst="ellipse">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altLang="en-US" sz="2000" kern="1200" dirty="0" smtClean="0">
              <a:solidFill>
                <a:schemeClr val="bg1"/>
              </a:solidFill>
            </a:rPr>
            <a:t>教学</a:t>
          </a:r>
          <a:endParaRPr lang="zh-CN" altLang="en-US" sz="2000" kern="1200" dirty="0">
            <a:solidFill>
              <a:schemeClr val="bg1"/>
            </a:solidFill>
          </a:endParaRPr>
        </a:p>
      </dsp:txBody>
      <dsp:txXfrm>
        <a:off x="3202829" y="4317714"/>
        <a:ext cx="933416" cy="330813"/>
      </dsp:txXfrm>
    </dsp:sp>
    <dsp:sp modelId="{78AC2341-88A0-4F16-8753-70678F04EC41}">
      <dsp:nvSpPr>
        <dsp:cNvPr id="0" name=""/>
        <dsp:cNvSpPr/>
      </dsp:nvSpPr>
      <dsp:spPr>
        <a:xfrm>
          <a:off x="3036009" y="4650541"/>
          <a:ext cx="1267055" cy="845658"/>
        </a:xfrm>
        <a:prstGeom prst="ellipse">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altLang="en-US" sz="2000" kern="1200" dirty="0" smtClean="0">
              <a:solidFill>
                <a:schemeClr val="bg1"/>
              </a:solidFill>
            </a:rPr>
            <a:t>学习</a:t>
          </a:r>
          <a:endParaRPr lang="zh-CN" altLang="en-US" sz="2000" kern="1200" dirty="0">
            <a:solidFill>
              <a:schemeClr val="bg1"/>
            </a:solidFill>
          </a:endParaRPr>
        </a:p>
      </dsp:txBody>
      <dsp:txXfrm>
        <a:off x="3221565" y="4861955"/>
        <a:ext cx="895943" cy="42282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B7DCD2-9988-4ABB-B41A-46B8DB231B3E}">
      <dsp:nvSpPr>
        <dsp:cNvPr id="0" name=""/>
        <dsp:cNvSpPr/>
      </dsp:nvSpPr>
      <dsp:spPr>
        <a:xfrm>
          <a:off x="0" y="559597"/>
          <a:ext cx="4667283" cy="466728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kern="1200" dirty="0" smtClean="0">
              <a:solidFill>
                <a:schemeClr val="bg1"/>
              </a:solidFill>
            </a:rPr>
            <a:t>德育</a:t>
          </a:r>
          <a:endParaRPr lang="zh-CN" altLang="en-US" sz="2400" kern="1200" dirty="0">
            <a:solidFill>
              <a:schemeClr val="bg1"/>
            </a:solidFill>
          </a:endParaRPr>
        </a:p>
      </dsp:txBody>
      <dsp:txXfrm>
        <a:off x="1458525" y="792961"/>
        <a:ext cx="1750231" cy="466728"/>
      </dsp:txXfrm>
    </dsp:sp>
    <dsp:sp modelId="{255B62A5-F797-43E5-B7F4-B475E86015FD}">
      <dsp:nvSpPr>
        <dsp:cNvPr id="0" name=""/>
        <dsp:cNvSpPr/>
      </dsp:nvSpPr>
      <dsp:spPr>
        <a:xfrm>
          <a:off x="350046" y="1259689"/>
          <a:ext cx="3967190" cy="3967190"/>
        </a:xfrm>
        <a:prstGeom prst="ellipse">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kern="1200" dirty="0" smtClean="0">
              <a:solidFill>
                <a:schemeClr val="bg1"/>
              </a:solidFill>
            </a:rPr>
            <a:t>课程</a:t>
          </a:r>
          <a:endParaRPr lang="zh-CN" altLang="en-US" sz="2400" kern="1200" dirty="0">
            <a:solidFill>
              <a:schemeClr val="bg1"/>
            </a:solidFill>
          </a:endParaRPr>
        </a:p>
      </dsp:txBody>
      <dsp:txXfrm>
        <a:off x="1478216" y="1487803"/>
        <a:ext cx="1710850" cy="456226"/>
      </dsp:txXfrm>
    </dsp:sp>
    <dsp:sp modelId="{ED5B8FAC-9EB3-4EBA-B9B2-B75AF5733FFD}">
      <dsp:nvSpPr>
        <dsp:cNvPr id="0" name=""/>
        <dsp:cNvSpPr/>
      </dsp:nvSpPr>
      <dsp:spPr>
        <a:xfrm>
          <a:off x="700092" y="1959782"/>
          <a:ext cx="3267098" cy="3267098"/>
        </a:xfrm>
        <a:prstGeom prst="ellipse">
          <a:avLst/>
        </a:prstGeom>
        <a:solidFill>
          <a:schemeClr val="accent5">
            <a:hueOff val="-3676673"/>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kern="1200" dirty="0" smtClean="0">
              <a:solidFill>
                <a:schemeClr val="bg1"/>
              </a:solidFill>
            </a:rPr>
            <a:t>学科</a:t>
          </a:r>
          <a:endParaRPr lang="zh-CN" altLang="en-US" sz="2400" kern="1200" dirty="0">
            <a:solidFill>
              <a:schemeClr val="bg1"/>
            </a:solidFill>
          </a:endParaRPr>
        </a:p>
      </dsp:txBody>
      <dsp:txXfrm>
        <a:off x="1488279" y="2185212"/>
        <a:ext cx="1690723" cy="450859"/>
      </dsp:txXfrm>
    </dsp:sp>
    <dsp:sp modelId="{3823303E-9125-47B8-AABB-48A393F979ED}">
      <dsp:nvSpPr>
        <dsp:cNvPr id="0" name=""/>
        <dsp:cNvSpPr/>
      </dsp:nvSpPr>
      <dsp:spPr>
        <a:xfrm>
          <a:off x="1050138" y="2659874"/>
          <a:ext cx="2567005" cy="2567005"/>
        </a:xfrm>
        <a:prstGeom prst="ellipse">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kern="1200" dirty="0" smtClean="0">
              <a:solidFill>
                <a:schemeClr val="bg1"/>
              </a:solidFill>
            </a:rPr>
            <a:t>教学</a:t>
          </a:r>
          <a:endParaRPr lang="zh-CN" altLang="en-US" sz="2400" kern="1200" dirty="0">
            <a:solidFill>
              <a:schemeClr val="bg1"/>
            </a:solidFill>
          </a:endParaRPr>
        </a:p>
      </dsp:txBody>
      <dsp:txXfrm>
        <a:off x="1640549" y="2890905"/>
        <a:ext cx="1386183" cy="462061"/>
      </dsp:txXfrm>
    </dsp:sp>
    <dsp:sp modelId="{3518BA1E-B022-4E04-9B71-A08840CBF066}">
      <dsp:nvSpPr>
        <dsp:cNvPr id="0" name=""/>
        <dsp:cNvSpPr/>
      </dsp:nvSpPr>
      <dsp:spPr>
        <a:xfrm>
          <a:off x="1400184" y="3359967"/>
          <a:ext cx="1866913" cy="1866913"/>
        </a:xfrm>
        <a:prstGeom prst="ellipse">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kern="1200" dirty="0" smtClean="0">
              <a:solidFill>
                <a:schemeClr val="bg1"/>
              </a:solidFill>
            </a:rPr>
            <a:t>学习</a:t>
          </a:r>
          <a:endParaRPr lang="zh-CN" altLang="en-US" sz="2400" kern="1200" dirty="0">
            <a:solidFill>
              <a:schemeClr val="bg1"/>
            </a:solidFill>
          </a:endParaRPr>
        </a:p>
      </dsp:txBody>
      <dsp:txXfrm>
        <a:off x="1673588" y="3826695"/>
        <a:ext cx="1320106" cy="93345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EC332B-7A6C-479C-9C55-5EC01A77455A}">
      <dsp:nvSpPr>
        <dsp:cNvPr id="0" name=""/>
        <dsp:cNvSpPr/>
      </dsp:nvSpPr>
      <dsp:spPr>
        <a:xfrm>
          <a:off x="4858866" y="1635447"/>
          <a:ext cx="1255067" cy="12550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zh-CN" altLang="en-US" sz="5400" kern="1200" dirty="0" smtClean="0"/>
            <a:t>情</a:t>
          </a:r>
          <a:endParaRPr lang="zh-CN" altLang="en-US" sz="5400" kern="1200" dirty="0"/>
        </a:p>
      </dsp:txBody>
      <dsp:txXfrm>
        <a:off x="4858866" y="1635447"/>
        <a:ext cx="1255067" cy="1255067"/>
      </dsp:txXfrm>
    </dsp:sp>
    <dsp:sp modelId="{1AFF9C82-0D47-46AB-8C3F-4AD3E088F370}">
      <dsp:nvSpPr>
        <dsp:cNvPr id="0" name=""/>
        <dsp:cNvSpPr/>
      </dsp:nvSpPr>
      <dsp:spPr>
        <a:xfrm rot="16200000">
          <a:off x="5298076" y="1436829"/>
          <a:ext cx="376647" cy="20588"/>
        </a:xfrm>
        <a:custGeom>
          <a:avLst/>
          <a:gdLst/>
          <a:ahLst/>
          <a:cxnLst/>
          <a:rect l="0" t="0" r="0" b="0"/>
          <a:pathLst>
            <a:path>
              <a:moveTo>
                <a:pt x="0" y="10294"/>
              </a:moveTo>
              <a:lnTo>
                <a:pt x="376647" y="1029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6200000">
        <a:off x="5476983" y="1437707"/>
        <a:ext cx="18832" cy="18832"/>
      </dsp:txXfrm>
    </dsp:sp>
    <dsp:sp modelId="{4F9CD6C7-AD0E-4933-B873-FE3CA111C889}">
      <dsp:nvSpPr>
        <dsp:cNvPr id="0" name=""/>
        <dsp:cNvSpPr/>
      </dsp:nvSpPr>
      <dsp:spPr>
        <a:xfrm>
          <a:off x="4858866" y="3733"/>
          <a:ext cx="1255067" cy="125506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zh-CN" altLang="en-US" sz="5400" kern="1200" dirty="0" smtClean="0"/>
            <a:t>信</a:t>
          </a:r>
          <a:endParaRPr lang="zh-CN" altLang="en-US" sz="5400" kern="1200" dirty="0"/>
        </a:p>
      </dsp:txBody>
      <dsp:txXfrm>
        <a:off x="4858866" y="3733"/>
        <a:ext cx="1255067" cy="1255067"/>
      </dsp:txXfrm>
    </dsp:sp>
    <dsp:sp modelId="{B2FA6929-087E-4325-B5B9-F4D4F932B31F}">
      <dsp:nvSpPr>
        <dsp:cNvPr id="0" name=""/>
        <dsp:cNvSpPr/>
      </dsp:nvSpPr>
      <dsp:spPr>
        <a:xfrm>
          <a:off x="6113933" y="2252687"/>
          <a:ext cx="376647" cy="20588"/>
        </a:xfrm>
        <a:custGeom>
          <a:avLst/>
          <a:gdLst/>
          <a:ahLst/>
          <a:cxnLst/>
          <a:rect l="0" t="0" r="0" b="0"/>
          <a:pathLst>
            <a:path>
              <a:moveTo>
                <a:pt x="0" y="10294"/>
              </a:moveTo>
              <a:lnTo>
                <a:pt x="376647" y="1029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6292841" y="2253565"/>
        <a:ext cx="18832" cy="18832"/>
      </dsp:txXfrm>
    </dsp:sp>
    <dsp:sp modelId="{FEAE0413-9845-4CF0-A6D9-DF7103AD7053}">
      <dsp:nvSpPr>
        <dsp:cNvPr id="0" name=""/>
        <dsp:cNvSpPr/>
      </dsp:nvSpPr>
      <dsp:spPr>
        <a:xfrm>
          <a:off x="6490580" y="1635447"/>
          <a:ext cx="1255067" cy="125506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zh-CN" altLang="en-US" sz="5400" kern="1200" dirty="0" smtClean="0"/>
            <a:t>意</a:t>
          </a:r>
          <a:endParaRPr lang="zh-CN" altLang="en-US" sz="5400" kern="1200" dirty="0"/>
        </a:p>
      </dsp:txBody>
      <dsp:txXfrm>
        <a:off x="6490580" y="1635447"/>
        <a:ext cx="1255067" cy="1255067"/>
      </dsp:txXfrm>
    </dsp:sp>
    <dsp:sp modelId="{D3B1554A-E8FC-465E-B4B3-C381DAEFE468}">
      <dsp:nvSpPr>
        <dsp:cNvPr id="0" name=""/>
        <dsp:cNvSpPr/>
      </dsp:nvSpPr>
      <dsp:spPr>
        <a:xfrm rot="5400000">
          <a:off x="5298076" y="3068544"/>
          <a:ext cx="376647" cy="20588"/>
        </a:xfrm>
        <a:custGeom>
          <a:avLst/>
          <a:gdLst/>
          <a:ahLst/>
          <a:cxnLst/>
          <a:rect l="0" t="0" r="0" b="0"/>
          <a:pathLst>
            <a:path>
              <a:moveTo>
                <a:pt x="0" y="10294"/>
              </a:moveTo>
              <a:lnTo>
                <a:pt x="376647" y="1029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5400000">
        <a:off x="5476983" y="3069422"/>
        <a:ext cx="18832" cy="18832"/>
      </dsp:txXfrm>
    </dsp:sp>
    <dsp:sp modelId="{AE34ED34-F9F4-442B-BE28-F56F3693C2DD}">
      <dsp:nvSpPr>
        <dsp:cNvPr id="0" name=""/>
        <dsp:cNvSpPr/>
      </dsp:nvSpPr>
      <dsp:spPr>
        <a:xfrm>
          <a:off x="4858866" y="3267162"/>
          <a:ext cx="1255067" cy="125506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zh-CN" altLang="en-US" sz="5400" kern="1200" dirty="0" smtClean="0"/>
            <a:t>行</a:t>
          </a:r>
          <a:endParaRPr lang="zh-CN" altLang="en-US" sz="5400" kern="1200" dirty="0"/>
        </a:p>
      </dsp:txBody>
      <dsp:txXfrm>
        <a:off x="4858866" y="3267162"/>
        <a:ext cx="1255067" cy="1255067"/>
      </dsp:txXfrm>
    </dsp:sp>
    <dsp:sp modelId="{89E8EA0C-FA75-4EAA-8CF3-582D7C31999C}">
      <dsp:nvSpPr>
        <dsp:cNvPr id="0" name=""/>
        <dsp:cNvSpPr/>
      </dsp:nvSpPr>
      <dsp:spPr>
        <a:xfrm rot="10800000">
          <a:off x="4482219" y="2252687"/>
          <a:ext cx="376647" cy="20588"/>
        </a:xfrm>
        <a:custGeom>
          <a:avLst/>
          <a:gdLst/>
          <a:ahLst/>
          <a:cxnLst/>
          <a:rect l="0" t="0" r="0" b="0"/>
          <a:pathLst>
            <a:path>
              <a:moveTo>
                <a:pt x="0" y="10294"/>
              </a:moveTo>
              <a:lnTo>
                <a:pt x="376647" y="1029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4661126" y="2253565"/>
        <a:ext cx="18832" cy="18832"/>
      </dsp:txXfrm>
    </dsp:sp>
    <dsp:sp modelId="{809F8E62-05F3-472D-8210-98827A9D92C5}">
      <dsp:nvSpPr>
        <dsp:cNvPr id="0" name=""/>
        <dsp:cNvSpPr/>
      </dsp:nvSpPr>
      <dsp:spPr>
        <a:xfrm>
          <a:off x="3227151" y="1635447"/>
          <a:ext cx="1255067" cy="125506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zh-CN" altLang="en-US" sz="5400" kern="1200" dirty="0" smtClean="0"/>
            <a:t>知</a:t>
          </a:r>
          <a:endParaRPr lang="zh-CN" altLang="en-US" sz="5400" kern="1200" dirty="0"/>
        </a:p>
      </dsp:txBody>
      <dsp:txXfrm>
        <a:off x="3227151" y="1635447"/>
        <a:ext cx="1255067" cy="125506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810EE0-971F-41B0-9898-FC19D602C90E}" type="datetimeFigureOut">
              <a:rPr lang="zh-CN" altLang="en-US" smtClean="0"/>
              <a:t>2020/8/17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AE84F7-215F-4B7A-9FB4-5F837D014D0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F70968AF-DDEF-456C-B4D6-0DF196F67828}" type="datetime1">
              <a:rPr kumimoji="1" lang="zh-CN" altLang="en-US" smtClean="0"/>
              <a:t>2020/8/17</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47EBC45F-4C12-7443-9859-712EC8ACF082}" type="slidenum">
              <a:rPr kumimoji="1" lang="zh-CN" altLang="en-US" smtClean="0"/>
              <a:pPr/>
              <a:t>‹#›</a:t>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FA8BC406-3760-4066-A9CE-D8AAF894705E}" type="datetime1">
              <a:rPr kumimoji="1" lang="zh-CN" altLang="en-US" smtClean="0"/>
              <a:t>2020/8/17</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47EBC45F-4C12-7443-9859-712EC8ACF082}" type="slidenum">
              <a:rPr kumimoji="1" lang="zh-CN" altLang="en-US" smtClean="0"/>
              <a:pPr/>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3AD5F095-8368-4259-8645-2A505C68F9D8}" type="datetime1">
              <a:rPr kumimoji="1" lang="zh-CN" altLang="en-US" smtClean="0"/>
              <a:t>2020/8/17</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47EBC45F-4C12-7443-9859-712EC8ACF082}" type="slidenum">
              <a:rPr kumimoji="1" lang="zh-CN" altLang="en-US" smtClean="0"/>
              <a:pPr/>
              <a:t>‹#›</a:t>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4BCFBBF-C2DD-420C-8313-6A2D6F99AACE}" type="datetime1">
              <a:rPr lang="zh-CN" altLang="en-US" smtClean="0">
                <a:solidFill>
                  <a:prstClr val="black">
                    <a:tint val="75000"/>
                  </a:prstClr>
                </a:solidFill>
              </a:rPr>
              <a:t>2020/8/17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2BCA1D6-D735-46FC-8AA6-655768620141}"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4DAC426-894E-4D50-8B69-91292BD88039}" type="datetime1">
              <a:rPr lang="zh-CN" altLang="en-US" smtClean="0">
                <a:solidFill>
                  <a:prstClr val="black">
                    <a:tint val="75000"/>
                  </a:prstClr>
                </a:solidFill>
              </a:rPr>
              <a:t>2020/8/17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2BCA1D6-D735-46FC-8AA6-655768620141}"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3A6DAB4-2219-4F2B-B8D4-55F8852DC149}" type="datetime1">
              <a:rPr lang="zh-CN" altLang="en-US" smtClean="0">
                <a:solidFill>
                  <a:prstClr val="black">
                    <a:tint val="75000"/>
                  </a:prstClr>
                </a:solidFill>
              </a:rPr>
              <a:t>2020/8/17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2BCA1D6-D735-46FC-8AA6-655768620141}"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399A6AC-821E-4688-842D-CC4130D133C6}" type="datetime1">
              <a:rPr lang="zh-CN" altLang="en-US" smtClean="0">
                <a:solidFill>
                  <a:prstClr val="black">
                    <a:tint val="75000"/>
                  </a:prstClr>
                </a:solidFill>
              </a:rPr>
              <a:t>2020/8/17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2BCA1D6-D735-46FC-8AA6-655768620141}"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4286408-7E69-4F6D-B22F-F80C65E0D6BC}" type="datetime1">
              <a:rPr lang="zh-CN" altLang="en-US" smtClean="0">
                <a:solidFill>
                  <a:prstClr val="black">
                    <a:tint val="75000"/>
                  </a:prstClr>
                </a:solidFill>
              </a:rPr>
              <a:t>2020/8/17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2BCA1D6-D735-46FC-8AA6-655768620141}"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74CC3DA-C76D-4E1A-B464-609CB287E070}" type="datetime1">
              <a:rPr lang="zh-CN" altLang="en-US" smtClean="0">
                <a:solidFill>
                  <a:prstClr val="black">
                    <a:tint val="75000"/>
                  </a:prstClr>
                </a:solidFill>
              </a:rPr>
              <a:t>2020/8/17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2BCA1D6-D735-46FC-8AA6-655768620141}"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5DF55F0-250F-4F08-A3C7-5C54321AEB5A}" type="datetime1">
              <a:rPr lang="zh-CN" altLang="en-US" smtClean="0">
                <a:solidFill>
                  <a:prstClr val="black">
                    <a:tint val="75000"/>
                  </a:prstClr>
                </a:solidFill>
              </a:rPr>
              <a:t>2020/8/17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2BCA1D6-D735-46FC-8AA6-655768620141}"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31A8DB3-1E3F-44C1-BB13-061ECE034406}" type="datetime1">
              <a:rPr lang="zh-CN" altLang="en-US" smtClean="0">
                <a:solidFill>
                  <a:prstClr val="black">
                    <a:tint val="75000"/>
                  </a:prstClr>
                </a:solidFill>
              </a:rPr>
              <a:t>2020/8/17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2BCA1D6-D735-46FC-8AA6-655768620141}"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05099ACF-168A-4436-8090-316BF3F58490}" type="datetime1">
              <a:rPr kumimoji="1" lang="zh-CN" altLang="en-US" smtClean="0"/>
              <a:t>2020/8/17</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47EBC45F-4C12-7443-9859-712EC8ACF082}" type="slidenum">
              <a:rPr kumimoji="1" lang="zh-CN" altLang="en-US" smtClean="0"/>
              <a:pPr/>
              <a:t>‹#›</a:t>
            </a:fld>
            <a:endParaRPr kumimoji="1"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8FEE986-13B7-4B22-8F53-DF7F8459EDF8}" type="datetime1">
              <a:rPr lang="zh-CN" altLang="en-US" smtClean="0">
                <a:solidFill>
                  <a:prstClr val="black">
                    <a:tint val="75000"/>
                  </a:prstClr>
                </a:solidFill>
              </a:rPr>
              <a:t>2020/8/17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2BCA1D6-D735-46FC-8AA6-655768620141}"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0E81766-EDCB-4E44-9620-8B494164F28E}" type="datetime1">
              <a:rPr lang="zh-CN" altLang="en-US" smtClean="0">
                <a:solidFill>
                  <a:prstClr val="black">
                    <a:tint val="75000"/>
                  </a:prstClr>
                </a:solidFill>
              </a:rPr>
              <a:t>2020/8/17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2BCA1D6-D735-46FC-8AA6-655768620141}"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7758D0-8072-4B51-A3B3-3426148A4A3A}" type="datetime1">
              <a:rPr lang="zh-CN" altLang="en-US" smtClean="0">
                <a:solidFill>
                  <a:prstClr val="black">
                    <a:tint val="75000"/>
                  </a:prstClr>
                </a:solidFill>
              </a:rPr>
              <a:t>2020/8/17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2BCA1D6-D735-46FC-8AA6-655768620141}"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B3030B43-E53F-4302-B8DB-18720CA3120C}" type="datetime1">
              <a:rPr kumimoji="1" lang="zh-CN" altLang="en-US" smtClean="0"/>
              <a:t>2020/8/17</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47EBC45F-4C12-7443-9859-712EC8ACF082}" type="slidenum">
              <a:rPr kumimoji="1" lang="zh-CN" altLang="en-US" smtClean="0"/>
              <a:pPr/>
              <a:t>‹#›</a:t>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30EFE163-AD6C-42B8-8305-C87CB1E92085}" type="datetime1">
              <a:rPr kumimoji="1" lang="zh-CN" altLang="en-US" smtClean="0"/>
              <a:t>2020/8/17</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47EBC45F-4C12-7443-9859-712EC8ACF082}" type="slidenum">
              <a:rPr kumimoji="1" lang="zh-CN" altLang="en-US" smtClean="0"/>
              <a:pPr/>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7CB5BC52-05A3-4B10-A4D6-256A156E7F61}" type="datetime1">
              <a:rPr kumimoji="1" lang="zh-CN" altLang="en-US" smtClean="0"/>
              <a:t>2020/8/17</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47EBC45F-4C12-7443-9859-712EC8ACF082}" type="slidenum">
              <a:rPr kumimoji="1" lang="zh-CN" altLang="en-US" smtClean="0"/>
              <a:pPr/>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413E92BA-D40F-4EB9-8566-255FD6184C28}" type="datetime1">
              <a:rPr kumimoji="1" lang="zh-CN" altLang="en-US" smtClean="0"/>
              <a:t>2020/8/17</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47EBC45F-4C12-7443-9859-712EC8ACF082}" type="slidenum">
              <a:rPr kumimoji="1" lang="zh-CN" altLang="en-US" smtClean="0"/>
              <a:pPr/>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510FAA6-9909-44D2-A126-F9E1E32B69ED}" type="datetime1">
              <a:rPr kumimoji="1" lang="zh-CN" altLang="en-US" smtClean="0"/>
              <a:t>2020/8/17</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47EBC45F-4C12-7443-9859-712EC8ACF082}" type="slidenum">
              <a:rPr kumimoji="1" lang="zh-CN" altLang="en-US" smtClean="0"/>
              <a:pPr/>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283AC4DD-AC0A-484A-B171-415A7D01DBAA}" type="datetime1">
              <a:rPr kumimoji="1" lang="zh-CN" altLang="en-US" smtClean="0"/>
              <a:t>2020/8/17</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47EBC45F-4C12-7443-9859-712EC8ACF082}" type="slidenum">
              <a:rPr kumimoji="1" lang="zh-CN" altLang="en-US" smtClean="0"/>
              <a:pPr/>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F885E1F1-AF7F-45D4-A1E9-274C48AE4B35}" type="datetime1">
              <a:rPr kumimoji="1" lang="zh-CN" altLang="en-US" smtClean="0"/>
              <a:t>2020/8/17</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47EBC45F-4C12-7443-9859-712EC8ACF082}" type="slidenum">
              <a:rPr kumimoji="1" lang="zh-CN" altLang="en-US" smtClean="0"/>
              <a:pPr/>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13A32F-BD8E-4181-BFFF-FA61971736CE}" type="datetime1">
              <a:rPr kumimoji="1" lang="zh-CN" altLang="en-US" smtClean="0"/>
              <a:t>2020/8/17</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BC45F-4C12-7443-9859-712EC8ACF082}" type="slidenum">
              <a:rPr kumimoji="1" lang="zh-CN" altLang="en-US" smtClean="0"/>
              <a:pPr/>
              <a:t>‹#›</a:t>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20544-6C91-49B9-8DC4-8C3F93E99353}" type="datetime1">
              <a:rPr lang="zh-CN" altLang="en-US" smtClean="0">
                <a:solidFill>
                  <a:prstClr val="black">
                    <a:tint val="75000"/>
                  </a:prstClr>
                </a:solidFill>
              </a:rPr>
              <a:t>2020/8/17</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CA1D6-D735-46FC-8AA6-655768620141}" type="slidenum">
              <a:rPr lang="zh-CN" altLang="en-US" smtClean="0">
                <a:solidFill>
                  <a:prstClr val="black">
                    <a:tint val="75000"/>
                  </a:prstClr>
                </a:solidFill>
              </a:rPr>
              <a:p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副标题 2"/>
          <p:cNvSpPr>
            <a:spLocks noGrp="1"/>
          </p:cNvSpPr>
          <p:nvPr>
            <p:ph type="subTitle" idx="1"/>
          </p:nvPr>
        </p:nvSpPr>
        <p:spPr>
          <a:xfrm>
            <a:off x="878292" y="4233881"/>
            <a:ext cx="6946460" cy="1340537"/>
          </a:xfrm>
        </p:spPr>
        <p:txBody>
          <a:bodyPr>
            <a:noAutofit/>
          </a:bodyPr>
          <a:lstStyle/>
          <a:p>
            <a:pPr algn="l"/>
            <a:r>
              <a:rPr lang="zh-CN" altLang="en-US" sz="2000" b="1" dirty="0">
                <a:solidFill>
                  <a:srgbClr val="064A91"/>
                </a:solidFill>
                <a:latin typeface="+mn-ea"/>
              </a:rPr>
              <a:t>授课教师：王建宗</a:t>
            </a:r>
            <a:endParaRPr lang="en-US" altLang="zh-CN" sz="2000" b="1" dirty="0">
              <a:solidFill>
                <a:srgbClr val="064A91"/>
              </a:solidFill>
              <a:latin typeface="+mn-ea"/>
            </a:endParaRPr>
          </a:p>
          <a:p>
            <a:pPr algn="l"/>
            <a:r>
              <a:rPr lang="zh-CN" altLang="en-US" sz="1800" dirty="0">
                <a:solidFill>
                  <a:srgbClr val="064A91"/>
                </a:solidFill>
                <a:latin typeface="+mn-ea"/>
              </a:rPr>
              <a:t>教育部普通高等学校人文社会科学重点研究基地</a:t>
            </a:r>
            <a:endParaRPr lang="en-US" altLang="zh-CN" sz="1800" dirty="0">
              <a:solidFill>
                <a:srgbClr val="064A91"/>
              </a:solidFill>
              <a:latin typeface="+mn-ea"/>
            </a:endParaRPr>
          </a:p>
          <a:p>
            <a:pPr algn="l">
              <a:spcBef>
                <a:spcPts val="600"/>
              </a:spcBef>
            </a:pPr>
            <a:r>
              <a:rPr lang="zh-CN" altLang="en-US" sz="1800" dirty="0">
                <a:solidFill>
                  <a:srgbClr val="064A91"/>
                </a:solidFill>
                <a:latin typeface="+mn-ea"/>
              </a:rPr>
              <a:t>北京师范大学教师教育研究中心    </a:t>
            </a:r>
            <a:endParaRPr lang="en-US" altLang="zh-CN" sz="1800" dirty="0">
              <a:solidFill>
                <a:srgbClr val="064A91"/>
              </a:solidFill>
              <a:latin typeface="+mn-ea"/>
            </a:endParaRPr>
          </a:p>
        </p:txBody>
      </p:sp>
      <p:sp>
        <p:nvSpPr>
          <p:cNvPr id="34" name="矩形 33"/>
          <p:cNvSpPr/>
          <p:nvPr/>
        </p:nvSpPr>
        <p:spPr>
          <a:xfrm>
            <a:off x="878292" y="6410277"/>
            <a:ext cx="3518912" cy="400110"/>
          </a:xfrm>
          <a:prstGeom prst="rect">
            <a:avLst/>
          </a:prstGeom>
        </p:spPr>
        <p:txBody>
          <a:bodyPr wrap="none">
            <a:spAutoFit/>
          </a:bodyPr>
          <a:lstStyle/>
          <a:p>
            <a:r>
              <a:rPr lang="zh-CN" altLang="en-US" sz="2000" b="1" dirty="0">
                <a:solidFill>
                  <a:schemeClr val="bg1"/>
                </a:solidFill>
              </a:rPr>
              <a:t>《基于行动的研究能力课程》</a:t>
            </a:r>
          </a:p>
        </p:txBody>
      </p:sp>
      <p:sp>
        <p:nvSpPr>
          <p:cNvPr id="27" name="文本框 26"/>
          <p:cNvSpPr txBox="1"/>
          <p:nvPr/>
        </p:nvSpPr>
        <p:spPr>
          <a:xfrm>
            <a:off x="674370" y="2526665"/>
            <a:ext cx="10081260" cy="1168400"/>
          </a:xfrm>
          <a:prstGeom prst="rect">
            <a:avLst/>
          </a:prstGeom>
          <a:noFill/>
        </p:spPr>
        <p:txBody>
          <a:bodyPr wrap="square" rtlCol="0">
            <a:spAutoFit/>
          </a:bodyPr>
          <a:lstStyle/>
          <a:p>
            <a:r>
              <a:rPr kumimoji="1" lang="zh-CN" altLang="en-US" sz="7000" spc="300" dirty="0">
                <a:solidFill>
                  <a:srgbClr val="064A91"/>
                </a:solidFill>
                <a:latin typeface="+mn-ea"/>
              </a:rPr>
              <a:t>校长的办学理念与行动</a:t>
            </a:r>
          </a:p>
        </p:txBody>
      </p:sp>
      <p:pic>
        <p:nvPicPr>
          <p:cNvPr id="9" name="图片 8"/>
          <p:cNvPicPr>
            <a:picLocks noChangeAspect="1"/>
          </p:cNvPicPr>
          <p:nvPr/>
        </p:nvPicPr>
        <p:blipFill>
          <a:blip r:embed="rId2"/>
          <a:stretch>
            <a:fillRect/>
          </a:stretch>
        </p:blipFill>
        <p:spPr>
          <a:xfrm>
            <a:off x="9207246" y="460548"/>
            <a:ext cx="2476500" cy="368300"/>
          </a:xfrm>
          <a:prstGeom prst="rect">
            <a:avLst/>
          </a:prstGeom>
        </p:spPr>
      </p:pic>
      <p:pic>
        <p:nvPicPr>
          <p:cNvPr id="8" name="图片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698992" y="1377696"/>
            <a:ext cx="3493008" cy="5480304"/>
          </a:xfrm>
          <a:prstGeom prst="rect">
            <a:avLst/>
          </a:prstGeom>
        </p:spPr>
      </p:pic>
      <p:pic>
        <p:nvPicPr>
          <p:cNvPr id="2" name="图片 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34528" y="69790"/>
            <a:ext cx="2403914" cy="853203"/>
          </a:xfrm>
          <a:prstGeom prst="rect">
            <a:avLst/>
          </a:prstGeom>
        </p:spPr>
      </p:pic>
      <p:sp>
        <p:nvSpPr>
          <p:cNvPr id="10" name="灯片编号占位符 9"/>
          <p:cNvSpPr>
            <a:spLocks noGrp="1"/>
          </p:cNvSpPr>
          <p:nvPr>
            <p:ph type="sldNum" sz="quarter" idx="12"/>
          </p:nvPr>
        </p:nvSpPr>
        <p:spPr/>
        <p:txBody>
          <a:bodyPr/>
          <a:lstStyle/>
          <a:p>
            <a:fld id="{47EBC45F-4C12-7443-9859-712EC8ACF082}" type="slidenum">
              <a:rPr kumimoji="1" lang="zh-CN" altLang="en-US" smtClean="0"/>
              <a:pPr/>
              <a:t>1</a:t>
            </a:fld>
            <a:endParaRPr kumimoji="1"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0" y="0"/>
            <a:ext cx="12192000" cy="1130300"/>
          </a:xfrm>
          <a:prstGeom prst="rect">
            <a:avLst/>
          </a:prstGeom>
        </p:spPr>
      </p:pic>
      <p:sp>
        <p:nvSpPr>
          <p:cNvPr id="10" name="矩形 9"/>
          <p:cNvSpPr/>
          <p:nvPr/>
        </p:nvSpPr>
        <p:spPr>
          <a:xfrm>
            <a:off x="573646" y="1333486"/>
            <a:ext cx="2818400" cy="461665"/>
          </a:xfrm>
          <a:prstGeom prst="rect">
            <a:avLst/>
          </a:prstGeom>
        </p:spPr>
        <p:txBody>
          <a:bodyPr wrap="none">
            <a:spAutoFit/>
          </a:bodyPr>
          <a:lstStyle/>
          <a:p>
            <a:r>
              <a:rPr lang="zh-CN" altLang="en-US" sz="2400" b="1" spc="300" dirty="0">
                <a:solidFill>
                  <a:srgbClr val="064A91"/>
                </a:solidFill>
              </a:rPr>
              <a:t>（二）知识点</a:t>
            </a:r>
            <a:r>
              <a:rPr lang="en-US" altLang="zh-CN" sz="2400" b="1" spc="300" dirty="0">
                <a:solidFill>
                  <a:srgbClr val="064A91"/>
                </a:solidFill>
              </a:rPr>
              <a:t>2</a:t>
            </a:r>
            <a:r>
              <a:rPr lang="zh-CN" altLang="en-US" sz="2400" b="1" spc="300" dirty="0">
                <a:solidFill>
                  <a:srgbClr val="064A91"/>
                </a:solidFill>
              </a:rPr>
              <a:t>：</a:t>
            </a:r>
            <a:endParaRPr lang="en-US" altLang="zh-CN" sz="2400" b="1" spc="300" dirty="0">
              <a:solidFill>
                <a:srgbClr val="064A91"/>
              </a:solidFill>
            </a:endParaRPr>
          </a:p>
        </p:txBody>
      </p:sp>
      <p:sp>
        <p:nvSpPr>
          <p:cNvPr id="11" name="矩形 10"/>
          <p:cNvSpPr/>
          <p:nvPr/>
        </p:nvSpPr>
        <p:spPr>
          <a:xfrm>
            <a:off x="709562" y="1975986"/>
            <a:ext cx="8998226" cy="521970"/>
          </a:xfrm>
          <a:prstGeom prst="rect">
            <a:avLst/>
          </a:prstGeom>
        </p:spPr>
        <p:txBody>
          <a:bodyPr wrap="square">
            <a:spAutoFit/>
          </a:bodyPr>
          <a:lstStyle/>
          <a:p>
            <a:pPr indent="304800"/>
            <a:r>
              <a:rPr lang="en-US" altLang="zh-CN" sz="2800" kern="100" dirty="0">
                <a:solidFill>
                  <a:srgbClr val="064A91"/>
                </a:solidFill>
                <a:latin typeface="+mn-ea"/>
                <a:cs typeface="Times New Roman" panose="02020603050405020304" pitchFamily="18" charset="0"/>
                <a:sym typeface="+mn-ea"/>
              </a:rPr>
              <a:t>1.</a:t>
            </a:r>
            <a:r>
              <a:rPr lang="zh-CN" altLang="en-US" sz="2800" kern="100" dirty="0">
                <a:solidFill>
                  <a:srgbClr val="064A91"/>
                </a:solidFill>
                <a:latin typeface="+mn-ea"/>
                <a:cs typeface="Times New Roman" panose="02020603050405020304" pitchFamily="18" charset="0"/>
                <a:sym typeface="+mn-ea"/>
              </a:rPr>
              <a:t> </a:t>
            </a:r>
            <a:r>
              <a:rPr lang="en-US" altLang="zh-CN" sz="2800" kern="100" dirty="0" err="1" smtClean="0">
                <a:solidFill>
                  <a:srgbClr val="064A91"/>
                </a:solidFill>
                <a:latin typeface="+mn-ea"/>
                <a:cs typeface="Times New Roman" panose="02020603050405020304" pitchFamily="18" charset="0"/>
                <a:sym typeface="+mn-ea"/>
              </a:rPr>
              <a:t>行政人财物、党政工，业务德智体美劳</a:t>
            </a:r>
            <a:r>
              <a:rPr lang="en-US" altLang="zh-CN" sz="2800" kern="100" dirty="0" smtClean="0">
                <a:solidFill>
                  <a:srgbClr val="064A91"/>
                </a:solidFill>
                <a:latin typeface="+mn-ea"/>
                <a:cs typeface="Times New Roman" panose="02020603050405020304" pitchFamily="18" charset="0"/>
                <a:sym typeface="+mn-ea"/>
              </a:rPr>
              <a:t>。</a:t>
            </a:r>
            <a:endParaRPr lang="en-US" altLang="zh-CN" sz="2800" kern="100" dirty="0">
              <a:solidFill>
                <a:srgbClr val="064A91"/>
              </a:solidFill>
              <a:latin typeface="+mn-ea"/>
              <a:cs typeface="Times New Roman" panose="02020603050405020304" pitchFamily="18" charset="0"/>
            </a:endParaRPr>
          </a:p>
        </p:txBody>
      </p:sp>
      <p:sp>
        <p:nvSpPr>
          <p:cNvPr id="12" name="标题 1"/>
          <p:cNvSpPr txBox="1"/>
          <p:nvPr/>
        </p:nvSpPr>
        <p:spPr>
          <a:xfrm>
            <a:off x="1019175" y="318770"/>
            <a:ext cx="8474710" cy="7975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a:solidFill>
                  <a:schemeClr val="bg1"/>
                </a:solidFill>
                <a:latin typeface="+mn-ea"/>
                <a:ea typeface="+mn-ea"/>
              </a:rPr>
              <a:t>第一部分：</a:t>
            </a:r>
            <a:r>
              <a:rPr lang="zh-CN" altLang="en-US" sz="3200" b="1" dirty="0">
                <a:solidFill>
                  <a:schemeClr val="bg1"/>
                </a:solidFill>
                <a:latin typeface="+mn-ea"/>
                <a:sym typeface="+mn-ea"/>
              </a:rPr>
              <a:t>校长优化自身工作的理念</a:t>
            </a:r>
            <a:endParaRPr lang="zh-CN" altLang="en-US" sz="3200" b="1" dirty="0">
              <a:solidFill>
                <a:schemeClr val="bg1"/>
              </a:solidFill>
              <a:latin typeface="+mn-ea"/>
              <a:ea typeface="+mn-ea"/>
              <a:sym typeface="+mn-ea"/>
            </a:endParaRPr>
          </a:p>
          <a:p>
            <a:endParaRPr lang="zh-CN" altLang="en-US" sz="3200" b="1" dirty="0">
              <a:solidFill>
                <a:schemeClr val="bg1"/>
              </a:solidFill>
              <a:latin typeface="+mn-ea"/>
              <a:ea typeface="+mn-ea"/>
              <a:sym typeface="+mn-ea"/>
            </a:endParaRPr>
          </a:p>
        </p:txBody>
      </p:sp>
      <p:sp>
        <p:nvSpPr>
          <p:cNvPr id="7" name="矩形 6"/>
          <p:cNvSpPr/>
          <p:nvPr/>
        </p:nvSpPr>
        <p:spPr>
          <a:xfrm>
            <a:off x="709562" y="3856901"/>
            <a:ext cx="8998226" cy="1198880"/>
          </a:xfrm>
          <a:prstGeom prst="rect">
            <a:avLst/>
          </a:prstGeom>
        </p:spPr>
        <p:txBody>
          <a:bodyPr wrap="square">
            <a:spAutoFit/>
          </a:bodyPr>
          <a:lstStyle/>
          <a:p>
            <a:pPr indent="304800"/>
            <a:endParaRPr lang="en-US" altLang="zh-CN" sz="1600" kern="100" dirty="0">
              <a:solidFill>
                <a:schemeClr val="tx1">
                  <a:lumMod val="65000"/>
                  <a:lumOff val="35000"/>
                </a:schemeClr>
              </a:solidFill>
              <a:latin typeface="+mn-ea"/>
              <a:cs typeface="Times New Roman" panose="02020603050405020304" pitchFamily="18" charset="0"/>
            </a:endParaRPr>
          </a:p>
          <a:p>
            <a:pPr indent="304800" algn="l">
              <a:buClrTx/>
              <a:buSzTx/>
              <a:buFontTx/>
            </a:pPr>
            <a:r>
              <a:rPr lang="en-US" altLang="zh-CN" sz="2800" kern="100" dirty="0">
                <a:solidFill>
                  <a:srgbClr val="064A91"/>
                </a:solidFill>
                <a:latin typeface="+mn-ea"/>
                <a:cs typeface="Times New Roman" panose="02020603050405020304" pitchFamily="18" charset="0"/>
              </a:rPr>
              <a:t>2. </a:t>
            </a:r>
            <a:r>
              <a:rPr lang="en-US" altLang="zh-CN" sz="2800" kern="100" dirty="0">
                <a:solidFill>
                  <a:srgbClr val="064A91"/>
                </a:solidFill>
                <a:latin typeface="+mn-ea"/>
                <a:cs typeface="Times New Roman" panose="02020603050405020304" pitchFamily="18" charset="0"/>
                <a:sym typeface="+mn-ea"/>
              </a:rPr>
              <a:t>行政工作讲规范，业务工作讲规律，办学要做到规范与规律的有机统一。</a:t>
            </a:r>
            <a:endParaRPr lang="en-US" altLang="zh-CN" sz="2800" kern="100" dirty="0">
              <a:solidFill>
                <a:srgbClr val="064A91"/>
              </a:solidFill>
              <a:latin typeface="+mn-ea"/>
              <a:cs typeface="Times New Roman" panose="02020603050405020304" pitchFamily="18" charset="0"/>
            </a:endParaRPr>
          </a:p>
        </p:txBody>
      </p:sp>
      <p:sp>
        <p:nvSpPr>
          <p:cNvPr id="9" name="灯片编号占位符 8"/>
          <p:cNvSpPr>
            <a:spLocks noGrp="1"/>
          </p:cNvSpPr>
          <p:nvPr>
            <p:ph type="sldNum" sz="quarter" idx="12"/>
          </p:nvPr>
        </p:nvSpPr>
        <p:spPr/>
        <p:txBody>
          <a:bodyPr/>
          <a:lstStyle/>
          <a:p>
            <a:fld id="{47EBC45F-4C12-7443-9859-712EC8ACF082}" type="slidenum">
              <a:rPr kumimoji="1" lang="zh-CN" altLang="en-US" smtClean="0"/>
              <a:pPr/>
              <a:t>10</a:t>
            </a:fld>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000" u="sng" dirty="0" smtClean="0">
                <a:latin typeface="黑体" pitchFamily="49" charset="-122"/>
                <a:ea typeface="黑体" pitchFamily="49" charset="-122"/>
              </a:rPr>
              <a:t>学习、知道、记住、生成理念（</a:t>
            </a:r>
            <a:r>
              <a:rPr lang="en-US" altLang="zh-CN" sz="4000" u="sng" dirty="0" smtClean="0">
                <a:latin typeface="黑体" pitchFamily="49" charset="-122"/>
                <a:ea typeface="黑体" pitchFamily="49" charset="-122"/>
              </a:rPr>
              <a:t>1</a:t>
            </a:r>
            <a:r>
              <a:rPr lang="zh-CN" altLang="en-US" sz="4000" u="sng" dirty="0" smtClean="0">
                <a:latin typeface="黑体" pitchFamily="49" charset="-122"/>
                <a:ea typeface="黑体" pitchFamily="49" charset="-122"/>
              </a:rPr>
              <a:t>）</a:t>
            </a:r>
            <a:endParaRPr lang="zh-CN" altLang="en-US" sz="4000" u="sng" dirty="0">
              <a:latin typeface="黑体" pitchFamily="49" charset="-122"/>
              <a:ea typeface="黑体" pitchFamily="49" charset="-122"/>
            </a:endParaRPr>
          </a:p>
        </p:txBody>
      </p:sp>
      <p:sp>
        <p:nvSpPr>
          <p:cNvPr id="3" name="内容占位符 2"/>
          <p:cNvSpPr>
            <a:spLocks noGrp="1"/>
          </p:cNvSpPr>
          <p:nvPr>
            <p:ph idx="1"/>
          </p:nvPr>
        </p:nvSpPr>
        <p:spPr>
          <a:xfrm>
            <a:off x="609600" y="1600200"/>
            <a:ext cx="10972800" cy="4829196"/>
          </a:xfrm>
        </p:spPr>
        <p:txBody>
          <a:bodyPr>
            <a:normAutofit/>
          </a:bodyPr>
          <a:lstStyle/>
          <a:p>
            <a:r>
              <a:rPr lang="zh-CN" altLang="en-US" b="1" dirty="0" smtClean="0"/>
              <a:t>学习教育现代化八大理念：</a:t>
            </a:r>
            <a:endParaRPr lang="en-US" altLang="zh-CN" b="1" dirty="0" smtClean="0"/>
          </a:p>
          <a:p>
            <a:r>
              <a:rPr lang="zh-CN" altLang="zh-CN" sz="2800" dirty="0" smtClean="0">
                <a:latin typeface="仿宋" pitchFamily="49" charset="-122"/>
                <a:ea typeface="仿宋" pitchFamily="49" charset="-122"/>
              </a:rPr>
              <a:t>教育现代化的八大基本理念：</a:t>
            </a:r>
            <a:r>
              <a:rPr lang="zh-CN" altLang="zh-CN" sz="2800" u="sng" dirty="0" smtClean="0">
                <a:latin typeface="仿宋" pitchFamily="49" charset="-122"/>
                <a:ea typeface="仿宋" pitchFamily="49" charset="-122"/>
              </a:rPr>
              <a:t>更加注重</a:t>
            </a:r>
            <a:r>
              <a:rPr lang="zh-CN" altLang="zh-CN" sz="2800" dirty="0" smtClean="0">
                <a:latin typeface="仿宋" pitchFamily="49" charset="-122"/>
                <a:ea typeface="仿宋" pitchFamily="49" charset="-122"/>
              </a:rPr>
              <a:t>以德为先，</a:t>
            </a:r>
            <a:r>
              <a:rPr lang="zh-CN" altLang="zh-CN" sz="2800" u="sng" dirty="0" smtClean="0">
                <a:latin typeface="仿宋" pitchFamily="49" charset="-122"/>
                <a:ea typeface="仿宋" pitchFamily="49" charset="-122"/>
              </a:rPr>
              <a:t>更加注重</a:t>
            </a:r>
            <a:r>
              <a:rPr lang="zh-CN" altLang="zh-CN" sz="2800" dirty="0" smtClean="0">
                <a:latin typeface="仿宋" pitchFamily="49" charset="-122"/>
                <a:ea typeface="仿宋" pitchFamily="49" charset="-122"/>
              </a:rPr>
              <a:t>全面发展，</a:t>
            </a:r>
            <a:r>
              <a:rPr lang="zh-CN" altLang="zh-CN" sz="2800" u="sng" dirty="0" smtClean="0">
                <a:latin typeface="仿宋" pitchFamily="49" charset="-122"/>
                <a:ea typeface="仿宋" pitchFamily="49" charset="-122"/>
              </a:rPr>
              <a:t>更加注重</a:t>
            </a:r>
            <a:r>
              <a:rPr lang="zh-CN" altLang="zh-CN" sz="2800" dirty="0" smtClean="0">
                <a:latin typeface="仿宋" pitchFamily="49" charset="-122"/>
                <a:ea typeface="仿宋" pitchFamily="49" charset="-122"/>
              </a:rPr>
              <a:t>面向人人，</a:t>
            </a:r>
            <a:r>
              <a:rPr lang="zh-CN" altLang="zh-CN" sz="2800" u="sng" dirty="0" smtClean="0">
                <a:latin typeface="仿宋" pitchFamily="49" charset="-122"/>
                <a:ea typeface="仿宋" pitchFamily="49" charset="-122"/>
              </a:rPr>
              <a:t>更加注重</a:t>
            </a:r>
            <a:r>
              <a:rPr lang="zh-CN" altLang="zh-CN" sz="2800" dirty="0" smtClean="0">
                <a:latin typeface="仿宋" pitchFamily="49" charset="-122"/>
                <a:ea typeface="仿宋" pitchFamily="49" charset="-122"/>
              </a:rPr>
              <a:t>终身学习，</a:t>
            </a:r>
            <a:r>
              <a:rPr lang="zh-CN" altLang="zh-CN" sz="2800" u="sng" dirty="0" smtClean="0">
                <a:latin typeface="仿宋" pitchFamily="49" charset="-122"/>
                <a:ea typeface="仿宋" pitchFamily="49" charset="-122"/>
              </a:rPr>
              <a:t>更加注重</a:t>
            </a:r>
            <a:r>
              <a:rPr lang="zh-CN" altLang="zh-CN" sz="2800" dirty="0" smtClean="0">
                <a:latin typeface="仿宋" pitchFamily="49" charset="-122"/>
                <a:ea typeface="仿宋" pitchFamily="49" charset="-122"/>
              </a:rPr>
              <a:t>因材施教，</a:t>
            </a:r>
            <a:r>
              <a:rPr lang="zh-CN" altLang="zh-CN" sz="2800" u="sng" dirty="0" smtClean="0">
                <a:latin typeface="仿宋" pitchFamily="49" charset="-122"/>
                <a:ea typeface="仿宋" pitchFamily="49" charset="-122"/>
              </a:rPr>
              <a:t>更加注重</a:t>
            </a:r>
            <a:r>
              <a:rPr lang="zh-CN" altLang="zh-CN" sz="2800" dirty="0" smtClean="0">
                <a:latin typeface="仿宋" pitchFamily="49" charset="-122"/>
                <a:ea typeface="仿宋" pitchFamily="49" charset="-122"/>
              </a:rPr>
              <a:t>知行合一，</a:t>
            </a:r>
            <a:r>
              <a:rPr lang="zh-CN" altLang="zh-CN" sz="2800" u="sng" dirty="0" smtClean="0">
                <a:latin typeface="仿宋" pitchFamily="49" charset="-122"/>
                <a:ea typeface="仿宋" pitchFamily="49" charset="-122"/>
              </a:rPr>
              <a:t>更加注重</a:t>
            </a:r>
            <a:r>
              <a:rPr lang="zh-CN" altLang="zh-CN" sz="2800" dirty="0" smtClean="0">
                <a:latin typeface="仿宋" pitchFamily="49" charset="-122"/>
                <a:ea typeface="仿宋" pitchFamily="49" charset="-122"/>
              </a:rPr>
              <a:t>融合发展，</a:t>
            </a:r>
            <a:r>
              <a:rPr lang="zh-CN" altLang="zh-CN" sz="2800" u="sng" dirty="0" smtClean="0">
                <a:latin typeface="仿宋" pitchFamily="49" charset="-122"/>
                <a:ea typeface="仿宋" pitchFamily="49" charset="-122"/>
              </a:rPr>
              <a:t>更加注重</a:t>
            </a:r>
            <a:r>
              <a:rPr lang="zh-CN" altLang="zh-CN" sz="2800" dirty="0" smtClean="0">
                <a:latin typeface="仿宋" pitchFamily="49" charset="-122"/>
                <a:ea typeface="仿宋" pitchFamily="49" charset="-122"/>
              </a:rPr>
              <a:t>共建共享。</a:t>
            </a:r>
            <a:endParaRPr lang="en-US" altLang="zh-CN" dirty="0" smtClean="0"/>
          </a:p>
          <a:p>
            <a:r>
              <a:rPr lang="zh-CN" altLang="en-US" b="1" dirty="0" smtClean="0"/>
              <a:t>知道</a:t>
            </a:r>
            <a:r>
              <a:rPr lang="zh-CN" altLang="zh-CN" b="1" dirty="0" smtClean="0"/>
              <a:t>学校管理标准</a:t>
            </a:r>
            <a:r>
              <a:rPr lang="zh-CN" altLang="en-US" b="1" dirty="0" smtClean="0"/>
              <a:t>四条理念：</a:t>
            </a:r>
            <a:endParaRPr lang="en-US" altLang="zh-CN" b="1" dirty="0" smtClean="0"/>
          </a:p>
          <a:p>
            <a:r>
              <a:rPr lang="zh-CN" altLang="zh-CN" sz="2800" dirty="0" smtClean="0">
                <a:latin typeface="仿宋" pitchFamily="49" charset="-122"/>
                <a:ea typeface="仿宋" pitchFamily="49" charset="-122"/>
              </a:rPr>
              <a:t>一、以育人为本、全面发展；二、促进公平、提高质量；三、和谐美丽、充满活力；四依法办学、科学治理</a:t>
            </a:r>
            <a:r>
              <a:rPr lang="zh-CN" altLang="en-US" sz="2800" dirty="0" smtClean="0">
                <a:latin typeface="仿宋" pitchFamily="49" charset="-122"/>
                <a:ea typeface="仿宋" pitchFamily="49" charset="-122"/>
              </a:rPr>
              <a:t>。</a:t>
            </a:r>
            <a:endParaRPr lang="en-US" altLang="zh-CN" sz="2800" dirty="0" smtClean="0">
              <a:latin typeface="仿宋" pitchFamily="49" charset="-122"/>
              <a:ea typeface="仿宋" pitchFamily="49" charset="-122"/>
            </a:endParaRPr>
          </a:p>
          <a:p>
            <a:endParaRPr lang="zh-CN" altLang="zh-CN" sz="2800" dirty="0">
              <a:latin typeface="仿宋" pitchFamily="49" charset="-122"/>
              <a:ea typeface="仿宋" pitchFamily="49" charset="-122"/>
            </a:endParaRPr>
          </a:p>
        </p:txBody>
      </p:sp>
      <p:sp>
        <p:nvSpPr>
          <p:cNvPr id="5" name="圆角矩形标注 4"/>
          <p:cNvSpPr/>
          <p:nvPr/>
        </p:nvSpPr>
        <p:spPr>
          <a:xfrm>
            <a:off x="609600" y="2157413"/>
            <a:ext cx="11010939" cy="4057669"/>
          </a:xfrm>
          <a:prstGeom prst="wedgeRoundRectCallout">
            <a:avLst>
              <a:gd name="adj1" fmla="val -108"/>
              <a:gd name="adj2" fmla="val -711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3200" b="1" dirty="0" smtClean="0">
                <a:solidFill>
                  <a:prstClr val="white"/>
                </a:solidFill>
                <a:latin typeface="仿宋" pitchFamily="49" charset="-122"/>
                <a:ea typeface="仿宋" pitchFamily="49" charset="-122"/>
              </a:rPr>
              <a:t>初心</a:t>
            </a:r>
            <a:r>
              <a:rPr lang="en-US" altLang="zh-CN" sz="3200" b="1" dirty="0" smtClean="0">
                <a:solidFill>
                  <a:prstClr val="white"/>
                </a:solidFill>
                <a:latin typeface="仿宋" pitchFamily="49" charset="-122"/>
                <a:ea typeface="仿宋" pitchFamily="49" charset="-122"/>
              </a:rPr>
              <a:t>—</a:t>
            </a:r>
            <a:r>
              <a:rPr lang="zh-CN" altLang="en-US" sz="3200" b="1" dirty="0" smtClean="0">
                <a:solidFill>
                  <a:prstClr val="white"/>
                </a:solidFill>
                <a:latin typeface="仿宋" pitchFamily="49" charset="-122"/>
                <a:ea typeface="仿宋" pitchFamily="49" charset="-122"/>
              </a:rPr>
              <a:t>起始</a:t>
            </a:r>
            <a:endParaRPr lang="en-US" altLang="zh-CN" sz="3200" b="1" dirty="0" smtClean="0">
              <a:solidFill>
                <a:prstClr val="white"/>
              </a:solidFill>
              <a:latin typeface="仿宋" pitchFamily="49" charset="-122"/>
              <a:ea typeface="仿宋" pitchFamily="49" charset="-122"/>
            </a:endParaRPr>
          </a:p>
          <a:p>
            <a:pPr lvl="0" algn="ctr"/>
            <a:r>
              <a:rPr lang="zh-CN" altLang="en-US" sz="3600" dirty="0" smtClean="0">
                <a:solidFill>
                  <a:prstClr val="white"/>
                </a:solidFill>
              </a:rPr>
              <a:t>愿景、使命、方针、宗旨</a:t>
            </a:r>
            <a:endParaRPr lang="en-US" altLang="zh-CN" sz="3600" dirty="0" smtClean="0">
              <a:solidFill>
                <a:prstClr val="white"/>
              </a:solidFill>
            </a:endParaRPr>
          </a:p>
          <a:p>
            <a:pPr lvl="0" algn="ctr"/>
            <a:r>
              <a:rPr lang="zh-CN" altLang="en-US" sz="3600" dirty="0" smtClean="0">
                <a:solidFill>
                  <a:prstClr val="white"/>
                </a:solidFill>
                <a:latin typeface="仿宋" pitchFamily="49" charset="-122"/>
                <a:ea typeface="仿宋" pitchFamily="49" charset="-122"/>
              </a:rPr>
              <a:t>说说理念</a:t>
            </a:r>
            <a:r>
              <a:rPr lang="en-US" altLang="zh-CN" sz="3600" dirty="0" smtClean="0">
                <a:solidFill>
                  <a:prstClr val="white"/>
                </a:solidFill>
                <a:latin typeface="仿宋" pitchFamily="49" charset="-122"/>
                <a:ea typeface="仿宋" pitchFamily="49" charset="-122"/>
              </a:rPr>
              <a:t>——</a:t>
            </a:r>
            <a:endParaRPr lang="zh-CN" altLang="en-US" sz="3600" dirty="0">
              <a:solidFill>
                <a:prstClr val="white"/>
              </a:solidFill>
              <a:latin typeface="仿宋" pitchFamily="49" charset="-122"/>
              <a:ea typeface="仿宋" pitchFamily="49" charset="-122"/>
            </a:endParaRPr>
          </a:p>
        </p:txBody>
      </p:sp>
      <p:sp>
        <p:nvSpPr>
          <p:cNvPr id="6" name="灯片编号占位符 5"/>
          <p:cNvSpPr>
            <a:spLocks noGrp="1"/>
          </p:cNvSpPr>
          <p:nvPr>
            <p:ph type="sldNum" sz="quarter" idx="12"/>
          </p:nvPr>
        </p:nvSpPr>
        <p:spPr/>
        <p:txBody>
          <a:bodyPr/>
          <a:lstStyle/>
          <a:p>
            <a:fld id="{47EBC45F-4C12-7443-9859-712EC8ACF082}" type="slidenum">
              <a:rPr kumimoji="1" lang="zh-CN" altLang="en-US" smtClean="0"/>
              <a:pPr/>
              <a:t>11</a:t>
            </a:fld>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000" u="sng" dirty="0" smtClean="0">
                <a:latin typeface="黑体" pitchFamily="49" charset="-122"/>
                <a:ea typeface="黑体" pitchFamily="49" charset="-122"/>
              </a:rPr>
              <a:t>学习、知道、记住、践行新理念（</a:t>
            </a:r>
            <a:r>
              <a:rPr lang="en-US" altLang="zh-CN" sz="4000" u="sng" dirty="0" smtClean="0">
                <a:latin typeface="黑体" pitchFamily="49" charset="-122"/>
                <a:ea typeface="黑体" pitchFamily="49" charset="-122"/>
              </a:rPr>
              <a:t>2</a:t>
            </a:r>
            <a:r>
              <a:rPr lang="zh-CN" altLang="en-US" sz="4000" u="sng" dirty="0" smtClean="0">
                <a:latin typeface="黑体" pitchFamily="49" charset="-122"/>
                <a:ea typeface="黑体" pitchFamily="49" charset="-122"/>
              </a:rPr>
              <a:t>）</a:t>
            </a:r>
            <a:endParaRPr lang="zh-CN" altLang="en-US" sz="4000" u="sng" dirty="0">
              <a:latin typeface="黑体" pitchFamily="49" charset="-122"/>
              <a:ea typeface="黑体" pitchFamily="49" charset="-122"/>
            </a:endParaRPr>
          </a:p>
        </p:txBody>
      </p:sp>
      <p:sp>
        <p:nvSpPr>
          <p:cNvPr id="3" name="内容占位符 2"/>
          <p:cNvSpPr>
            <a:spLocks noGrp="1"/>
          </p:cNvSpPr>
          <p:nvPr>
            <p:ph idx="1"/>
          </p:nvPr>
        </p:nvSpPr>
        <p:spPr/>
        <p:txBody>
          <a:bodyPr>
            <a:normAutofit/>
          </a:bodyPr>
          <a:lstStyle/>
          <a:p>
            <a:r>
              <a:rPr lang="zh-CN" altLang="en-US" b="1" dirty="0" smtClean="0"/>
              <a:t>记住</a:t>
            </a:r>
            <a:r>
              <a:rPr lang="en-US" altLang="zh-CN" b="1" dirty="0" smtClean="0"/>
              <a:t>《</a:t>
            </a:r>
            <a:r>
              <a:rPr lang="zh-CN" altLang="en-US" b="1" dirty="0" smtClean="0"/>
              <a:t>中小学校长专业标准</a:t>
            </a:r>
            <a:r>
              <a:rPr lang="en-US" altLang="zh-CN" b="1" dirty="0" smtClean="0"/>
              <a:t>》</a:t>
            </a:r>
            <a:r>
              <a:rPr lang="zh-CN" altLang="en-US" b="1" dirty="0" smtClean="0"/>
              <a:t>中的五条理念：</a:t>
            </a:r>
            <a:endParaRPr lang="en-US" altLang="zh-CN" b="1" dirty="0" smtClean="0"/>
          </a:p>
          <a:p>
            <a:r>
              <a:rPr lang="zh-CN" altLang="zh-CN" sz="2800" dirty="0" smtClean="0">
                <a:latin typeface="仿宋" pitchFamily="49" charset="-122"/>
                <a:ea typeface="仿宋" pitchFamily="49" charset="-122"/>
              </a:rPr>
              <a:t>（一）以德为先，（二）育人为本，（三）引领发展，（四）能力为重，（五）终身学习。</a:t>
            </a:r>
            <a:endParaRPr lang="en-US" altLang="zh-CN" sz="2800" dirty="0" smtClean="0">
              <a:latin typeface="仿宋" pitchFamily="49" charset="-122"/>
              <a:ea typeface="仿宋" pitchFamily="49" charset="-122"/>
            </a:endParaRPr>
          </a:p>
          <a:p>
            <a:r>
              <a:rPr lang="zh-CN" altLang="en-US" b="1" dirty="0" smtClean="0"/>
              <a:t>记住</a:t>
            </a:r>
            <a:r>
              <a:rPr lang="zh-CN" altLang="zh-CN" b="1" dirty="0" smtClean="0"/>
              <a:t>《中小学教师专业标准》</a:t>
            </a:r>
            <a:r>
              <a:rPr lang="zh-CN" altLang="en-US" b="1" dirty="0" smtClean="0"/>
              <a:t>中的四条理念：</a:t>
            </a:r>
            <a:endParaRPr lang="en-US" altLang="zh-CN" b="1" dirty="0" smtClean="0"/>
          </a:p>
          <a:p>
            <a:r>
              <a:rPr lang="zh-CN" altLang="zh-CN" sz="2800" dirty="0" smtClean="0">
                <a:latin typeface="仿宋" pitchFamily="49" charset="-122"/>
                <a:ea typeface="仿宋" pitchFamily="49" charset="-122"/>
              </a:rPr>
              <a:t>（一）学生为本，（二）师德为先，（三）能力为重，（四）终身学习</a:t>
            </a:r>
            <a:r>
              <a:rPr lang="zh-CN" altLang="en-US" sz="2800" dirty="0" smtClean="0">
                <a:latin typeface="仿宋" pitchFamily="49" charset="-122"/>
                <a:ea typeface="仿宋" pitchFamily="49" charset="-122"/>
              </a:rPr>
              <a:t>。</a:t>
            </a:r>
            <a:endParaRPr lang="zh-CN" altLang="zh-CN" sz="2800" dirty="0" smtClean="0">
              <a:latin typeface="仿宋" pitchFamily="49" charset="-122"/>
              <a:ea typeface="仿宋" pitchFamily="49" charset="-122"/>
            </a:endParaRPr>
          </a:p>
          <a:p>
            <a:endParaRPr lang="zh-CN" altLang="en-US" dirty="0"/>
          </a:p>
        </p:txBody>
      </p:sp>
      <p:sp>
        <p:nvSpPr>
          <p:cNvPr id="4" name="灯片编号占位符 3"/>
          <p:cNvSpPr>
            <a:spLocks noGrp="1"/>
          </p:cNvSpPr>
          <p:nvPr>
            <p:ph type="sldNum" sz="quarter" idx="12"/>
          </p:nvPr>
        </p:nvSpPr>
        <p:spPr/>
        <p:txBody>
          <a:bodyPr/>
          <a:lstStyle/>
          <a:p>
            <a:fld id="{47EBC45F-4C12-7443-9859-712EC8ACF082}" type="slidenum">
              <a:rPr kumimoji="1" lang="zh-CN" altLang="en-US" smtClean="0"/>
              <a:pPr/>
              <a:t>12</a:t>
            </a:fld>
            <a:endParaRPr kumimoji="1"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000" u="sng" dirty="0" smtClean="0">
                <a:latin typeface="黑体" pitchFamily="49" charset="-122"/>
                <a:ea typeface="黑体" pitchFamily="49" charset="-122"/>
              </a:rPr>
              <a:t>学习、知道、记住、践行新理念（</a:t>
            </a:r>
            <a:r>
              <a:rPr lang="en-US" altLang="zh-CN" sz="4000" u="sng" dirty="0" smtClean="0">
                <a:latin typeface="黑体" pitchFamily="49" charset="-122"/>
                <a:ea typeface="黑体" pitchFamily="49" charset="-122"/>
              </a:rPr>
              <a:t>3</a:t>
            </a:r>
            <a:r>
              <a:rPr lang="zh-CN" altLang="en-US" sz="4000" u="sng" dirty="0" smtClean="0">
                <a:latin typeface="黑体" pitchFamily="49" charset="-122"/>
                <a:ea typeface="黑体" pitchFamily="49" charset="-122"/>
              </a:rPr>
              <a:t>）</a:t>
            </a:r>
            <a:endParaRPr lang="zh-CN" altLang="en-US" sz="4000" u="sng" dirty="0">
              <a:latin typeface="黑体" pitchFamily="49" charset="-122"/>
              <a:ea typeface="黑体" pitchFamily="49" charset="-122"/>
            </a:endParaRPr>
          </a:p>
        </p:txBody>
      </p:sp>
      <p:sp>
        <p:nvSpPr>
          <p:cNvPr id="3" name="内容占位符 2"/>
          <p:cNvSpPr>
            <a:spLocks noGrp="1"/>
          </p:cNvSpPr>
          <p:nvPr>
            <p:ph idx="1"/>
          </p:nvPr>
        </p:nvSpPr>
        <p:spPr/>
        <p:txBody>
          <a:bodyPr>
            <a:normAutofit lnSpcReduction="10000"/>
          </a:bodyPr>
          <a:lstStyle/>
          <a:p>
            <a:r>
              <a:rPr lang="zh-CN" altLang="en-US" b="1" dirty="0" smtClean="0"/>
              <a:t>践行课程标准中的基本理念：</a:t>
            </a:r>
            <a:endParaRPr lang="en-US" altLang="zh-CN" b="1" dirty="0" smtClean="0"/>
          </a:p>
          <a:p>
            <a:r>
              <a:rPr lang="zh-CN" altLang="en-US" sz="2800" dirty="0" smtClean="0">
                <a:latin typeface="仿宋" pitchFamily="49" charset="-122"/>
                <a:ea typeface="仿宋" pitchFamily="49" charset="-122"/>
              </a:rPr>
              <a:t>义教、高中语文各四条；数学义教</a:t>
            </a:r>
            <a:r>
              <a:rPr lang="en-US" altLang="zh-CN" sz="2800" dirty="0" smtClean="0">
                <a:latin typeface="仿宋" pitchFamily="49" charset="-122"/>
                <a:ea typeface="仿宋" pitchFamily="49" charset="-122"/>
              </a:rPr>
              <a:t>5</a:t>
            </a:r>
            <a:r>
              <a:rPr lang="zh-CN" altLang="en-US" sz="2800" dirty="0" smtClean="0">
                <a:latin typeface="仿宋" pitchFamily="49" charset="-122"/>
                <a:ea typeface="仿宋" pitchFamily="49" charset="-122"/>
              </a:rPr>
              <a:t>条，高中</a:t>
            </a:r>
            <a:r>
              <a:rPr lang="en-US" altLang="zh-CN" sz="2800" dirty="0" smtClean="0">
                <a:latin typeface="仿宋" pitchFamily="49" charset="-122"/>
                <a:ea typeface="仿宋" pitchFamily="49" charset="-122"/>
              </a:rPr>
              <a:t>4</a:t>
            </a:r>
            <a:r>
              <a:rPr lang="zh-CN" altLang="en-US" sz="2800" dirty="0" smtClean="0">
                <a:latin typeface="仿宋" pitchFamily="49" charset="-122"/>
                <a:ea typeface="仿宋" pitchFamily="49" charset="-122"/>
              </a:rPr>
              <a:t>条；英语义教</a:t>
            </a:r>
            <a:r>
              <a:rPr lang="en-US" altLang="zh-CN" sz="2800" dirty="0" smtClean="0">
                <a:latin typeface="仿宋" pitchFamily="49" charset="-122"/>
                <a:ea typeface="仿宋" pitchFamily="49" charset="-122"/>
              </a:rPr>
              <a:t>6</a:t>
            </a:r>
            <a:r>
              <a:rPr lang="zh-CN" altLang="en-US" sz="2800" dirty="0" smtClean="0">
                <a:latin typeface="仿宋" pitchFamily="49" charset="-122"/>
                <a:ea typeface="仿宋" pitchFamily="49" charset="-122"/>
              </a:rPr>
              <a:t>条，高中</a:t>
            </a:r>
            <a:r>
              <a:rPr lang="en-US" altLang="zh-CN" sz="2800" dirty="0" smtClean="0">
                <a:latin typeface="仿宋" pitchFamily="49" charset="-122"/>
                <a:ea typeface="仿宋" pitchFamily="49" charset="-122"/>
              </a:rPr>
              <a:t>5</a:t>
            </a:r>
            <a:r>
              <a:rPr lang="zh-CN" altLang="en-US" sz="2800" dirty="0" smtClean="0">
                <a:latin typeface="仿宋" pitchFamily="49" charset="-122"/>
                <a:ea typeface="仿宋" pitchFamily="49" charset="-122"/>
              </a:rPr>
              <a:t>条。</a:t>
            </a:r>
            <a:endParaRPr lang="en-US" altLang="zh-CN" sz="2800" dirty="0" smtClean="0">
              <a:latin typeface="仿宋" pitchFamily="49" charset="-122"/>
              <a:ea typeface="仿宋" pitchFamily="49" charset="-122"/>
            </a:endParaRPr>
          </a:p>
          <a:p>
            <a:r>
              <a:rPr lang="zh-CN" altLang="en-US" sz="2800" dirty="0" smtClean="0">
                <a:latin typeface="仿宋" pitchFamily="49" charset="-122"/>
                <a:ea typeface="仿宋" pitchFamily="49" charset="-122"/>
              </a:rPr>
              <a:t>举例：语文“全面提高学生的语文素养”数学“把握数学本质，启发思考，改进教学”英语“构建高中英语共同基础，满足学生个性发展需求”。</a:t>
            </a:r>
            <a:endParaRPr lang="en-US" altLang="zh-CN" sz="2800" dirty="0" smtClean="0">
              <a:latin typeface="仿宋" pitchFamily="49" charset="-122"/>
              <a:ea typeface="仿宋" pitchFamily="49" charset="-122"/>
            </a:endParaRPr>
          </a:p>
          <a:p>
            <a:r>
              <a:rPr lang="zh-CN" altLang="en-US" b="1" dirty="0" smtClean="0"/>
              <a:t>说出本校、本人办学基本理念</a:t>
            </a:r>
            <a:endParaRPr lang="en-US" altLang="zh-CN" b="1" dirty="0" smtClean="0"/>
          </a:p>
          <a:p>
            <a:r>
              <a:rPr lang="zh-CN" altLang="en-US" sz="2800" u="sng" dirty="0" smtClean="0">
                <a:latin typeface="仿宋" pitchFamily="49" charset="-122"/>
                <a:ea typeface="仿宋" pitchFamily="49" charset="-122"/>
              </a:rPr>
              <a:t>做个</a:t>
            </a:r>
            <a:r>
              <a:rPr lang="zh-CN" altLang="en-US" sz="2800" dirty="0" smtClean="0">
                <a:latin typeface="仿宋" pitchFamily="49" charset="-122"/>
                <a:ea typeface="仿宋" pitchFamily="49" charset="-122"/>
              </a:rPr>
              <a:t>好家长、</a:t>
            </a:r>
            <a:r>
              <a:rPr lang="zh-CN" altLang="en-US" sz="2800" u="sng" dirty="0" smtClean="0">
                <a:latin typeface="仿宋" pitchFamily="49" charset="-122"/>
                <a:ea typeface="仿宋" pitchFamily="49" charset="-122"/>
              </a:rPr>
              <a:t>培养</a:t>
            </a:r>
            <a:r>
              <a:rPr lang="zh-CN" altLang="en-US" sz="2800" dirty="0" smtClean="0">
                <a:latin typeface="仿宋" pitchFamily="49" charset="-122"/>
                <a:ea typeface="仿宋" pitchFamily="49" charset="-122"/>
              </a:rPr>
              <a:t>好学生、</a:t>
            </a:r>
            <a:r>
              <a:rPr lang="zh-CN" altLang="en-US" sz="2800" u="sng" dirty="0" smtClean="0">
                <a:latin typeface="仿宋" pitchFamily="49" charset="-122"/>
                <a:ea typeface="仿宋" pitchFamily="49" charset="-122"/>
              </a:rPr>
              <a:t>成为</a:t>
            </a:r>
            <a:r>
              <a:rPr lang="zh-CN" altLang="en-US" sz="2800" dirty="0" smtClean="0">
                <a:latin typeface="仿宋" pitchFamily="49" charset="-122"/>
                <a:ea typeface="仿宋" pitchFamily="49" charset="-122"/>
              </a:rPr>
              <a:t>好老师、</a:t>
            </a:r>
            <a:r>
              <a:rPr lang="zh-CN" altLang="en-US" sz="2800" u="sng" dirty="0" smtClean="0">
                <a:latin typeface="仿宋" pitchFamily="49" charset="-122"/>
                <a:ea typeface="仿宋" pitchFamily="49" charset="-122"/>
              </a:rPr>
              <a:t>当个</a:t>
            </a:r>
            <a:r>
              <a:rPr lang="zh-CN" altLang="en-US" sz="2800" dirty="0" smtClean="0">
                <a:latin typeface="仿宋" pitchFamily="49" charset="-122"/>
                <a:ea typeface="仿宋" pitchFamily="49" charset="-122"/>
              </a:rPr>
              <a:t>好员工、</a:t>
            </a:r>
            <a:r>
              <a:rPr lang="zh-CN" altLang="en-US" sz="2800" u="sng" dirty="0" smtClean="0">
                <a:latin typeface="仿宋" pitchFamily="49" charset="-122"/>
                <a:ea typeface="仿宋" pitchFamily="49" charset="-122"/>
              </a:rPr>
              <a:t>做个</a:t>
            </a:r>
            <a:r>
              <a:rPr lang="zh-CN" altLang="en-US" sz="2800" dirty="0" smtClean="0">
                <a:latin typeface="仿宋" pitchFamily="49" charset="-122"/>
                <a:ea typeface="仿宋" pitchFamily="49" charset="-122"/>
              </a:rPr>
              <a:t>好领导；</a:t>
            </a:r>
            <a:r>
              <a:rPr lang="zh-CN" altLang="en-US" sz="2800" u="sng" dirty="0" smtClean="0">
                <a:latin typeface="仿宋" pitchFamily="49" charset="-122"/>
                <a:ea typeface="仿宋" pitchFamily="49" charset="-122"/>
              </a:rPr>
              <a:t>办出</a:t>
            </a:r>
            <a:r>
              <a:rPr lang="zh-CN" altLang="en-US" sz="2800" dirty="0" smtClean="0">
                <a:latin typeface="仿宋" pitchFamily="49" charset="-122"/>
                <a:ea typeface="仿宋" pitchFamily="49" charset="-122"/>
              </a:rPr>
              <a:t>好学校；</a:t>
            </a:r>
            <a:r>
              <a:rPr lang="zh-CN" altLang="en-US" sz="2800" u="sng" dirty="0" smtClean="0">
                <a:latin typeface="仿宋" pitchFamily="49" charset="-122"/>
                <a:ea typeface="仿宋" pitchFamily="49" charset="-122"/>
              </a:rPr>
              <a:t>发展好</a:t>
            </a:r>
            <a:r>
              <a:rPr lang="zh-CN" altLang="en-US" sz="2800" dirty="0" smtClean="0">
                <a:latin typeface="仿宋" pitchFamily="49" charset="-122"/>
                <a:ea typeface="仿宋" pitchFamily="49" charset="-122"/>
              </a:rPr>
              <a:t>教育、</a:t>
            </a:r>
            <a:r>
              <a:rPr lang="zh-CN" altLang="en-US" sz="2800" u="sng" dirty="0" smtClean="0">
                <a:latin typeface="仿宋" pitchFamily="49" charset="-122"/>
                <a:ea typeface="仿宋" pitchFamily="49" charset="-122"/>
              </a:rPr>
              <a:t>建设好</a:t>
            </a:r>
            <a:r>
              <a:rPr lang="zh-CN" altLang="en-US" sz="2800" dirty="0" smtClean="0">
                <a:latin typeface="仿宋" pitchFamily="49" charset="-122"/>
                <a:ea typeface="仿宋" pitchFamily="49" charset="-122"/>
              </a:rPr>
              <a:t>社会、</a:t>
            </a:r>
            <a:r>
              <a:rPr lang="zh-CN" altLang="en-US" sz="2800" u="sng" dirty="0" smtClean="0">
                <a:latin typeface="仿宋" pitchFamily="49" charset="-122"/>
                <a:ea typeface="仿宋" pitchFamily="49" charset="-122"/>
              </a:rPr>
              <a:t>贡献好</a:t>
            </a:r>
            <a:r>
              <a:rPr lang="zh-CN" altLang="en-US" sz="2800" dirty="0" smtClean="0">
                <a:latin typeface="仿宋" pitchFamily="49" charset="-122"/>
                <a:ea typeface="仿宋" pitchFamily="49" charset="-122"/>
              </a:rPr>
              <a:t>国家、</a:t>
            </a:r>
            <a:r>
              <a:rPr lang="zh-CN" altLang="en-US" sz="2800" u="sng" dirty="0" smtClean="0">
                <a:latin typeface="仿宋" pitchFamily="49" charset="-122"/>
                <a:ea typeface="仿宋" pitchFamily="49" charset="-122"/>
              </a:rPr>
              <a:t>关怀好</a:t>
            </a:r>
            <a:r>
              <a:rPr lang="zh-CN" altLang="en-US" sz="2800" dirty="0" smtClean="0">
                <a:latin typeface="仿宋" pitchFamily="49" charset="-122"/>
                <a:ea typeface="仿宋" pitchFamily="49" charset="-122"/>
              </a:rPr>
              <a:t>人类。</a:t>
            </a:r>
            <a:endParaRPr lang="en-US" altLang="zh-CN" sz="2800" dirty="0" smtClean="0">
              <a:latin typeface="仿宋" pitchFamily="49" charset="-122"/>
              <a:ea typeface="仿宋" pitchFamily="49" charset="-122"/>
            </a:endParaRPr>
          </a:p>
          <a:p>
            <a:endParaRPr lang="zh-CN" altLang="en-US" dirty="0"/>
          </a:p>
        </p:txBody>
      </p:sp>
      <p:sp>
        <p:nvSpPr>
          <p:cNvPr id="4" name="椭圆 3"/>
          <p:cNvSpPr/>
          <p:nvPr/>
        </p:nvSpPr>
        <p:spPr>
          <a:xfrm>
            <a:off x="7334259" y="5857892"/>
            <a:ext cx="3810027" cy="92869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华文行楷" pitchFamily="2" charset="-122"/>
                <a:ea typeface="华文行楷" pitchFamily="2" charset="-122"/>
              </a:rPr>
              <a:t>放松思考一下</a:t>
            </a:r>
            <a:endParaRPr lang="en-US" altLang="zh-CN" dirty="0" smtClean="0">
              <a:latin typeface="华文行楷" pitchFamily="2" charset="-122"/>
              <a:ea typeface="华文行楷" pitchFamily="2" charset="-122"/>
            </a:endParaRPr>
          </a:p>
          <a:p>
            <a:pPr algn="ctr"/>
            <a:r>
              <a:rPr lang="zh-CN" altLang="en-US" dirty="0" smtClean="0">
                <a:latin typeface="华文行楷" pitchFamily="2" charset="-122"/>
                <a:ea typeface="华文行楷" pitchFamily="2" charset="-122"/>
              </a:rPr>
              <a:t>分享我的观点</a:t>
            </a:r>
            <a:r>
              <a:rPr lang="en-US" altLang="zh-CN" dirty="0" smtClean="0">
                <a:latin typeface="华文行楷" pitchFamily="2" charset="-122"/>
                <a:ea typeface="华文行楷" pitchFamily="2" charset="-122"/>
              </a:rPr>
              <a:t>——</a:t>
            </a:r>
            <a:endParaRPr lang="zh-CN" altLang="en-US" dirty="0">
              <a:latin typeface="华文行楷" pitchFamily="2" charset="-122"/>
              <a:ea typeface="华文行楷" pitchFamily="2" charset="-122"/>
            </a:endParaRPr>
          </a:p>
        </p:txBody>
      </p:sp>
      <p:sp>
        <p:nvSpPr>
          <p:cNvPr id="6" name="矩形 5"/>
          <p:cNvSpPr/>
          <p:nvPr/>
        </p:nvSpPr>
        <p:spPr>
          <a:xfrm>
            <a:off x="1142965" y="1324260"/>
            <a:ext cx="10001320" cy="2247616"/>
          </a:xfrm>
          <a:prstGeom prst="rect">
            <a:avLst/>
          </a:prstGeom>
          <a:solidFill>
            <a:schemeClr val="accent3">
              <a:lumMod val="75000"/>
            </a:schemeClr>
          </a:solidFill>
        </p:spPr>
        <p:txBody>
          <a:bodyPr wrap="none" lIns="91440" tIns="45720" rIns="91440" bIns="45720">
            <a:prstTxWarp prst="textChevron">
              <a:avLst>
                <a:gd name="adj" fmla="val 50000"/>
              </a:avLst>
            </a:prstTxWarp>
            <a:spAutoFit/>
          </a:bodyPr>
          <a:lstStyle/>
          <a:p>
            <a:pPr algn="ctr"/>
            <a:r>
              <a:rPr lang="zh-CN" altLang="en-US" sz="5400" b="1" u="sng" cap="none" spc="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黑体" pitchFamily="49" charset="-122"/>
                <a:ea typeface="黑体" pitchFamily="49" charset="-122"/>
              </a:rPr>
              <a:t>学习、知道、记住、践行新理念</a:t>
            </a:r>
            <a:endParaRPr lang="zh-CN" altLang="en-US" sz="5400" b="1" cap="none" spc="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
        <p:nvSpPr>
          <p:cNvPr id="7" name="灯片编号占位符 6"/>
          <p:cNvSpPr>
            <a:spLocks noGrp="1"/>
          </p:cNvSpPr>
          <p:nvPr>
            <p:ph type="sldNum" sz="quarter" idx="12"/>
          </p:nvPr>
        </p:nvSpPr>
        <p:spPr/>
        <p:txBody>
          <a:bodyPr/>
          <a:lstStyle/>
          <a:p>
            <a:fld id="{47EBC45F-4C12-7443-9859-712EC8ACF082}" type="slidenum">
              <a:rPr kumimoji="1" lang="zh-CN" altLang="en-US" smtClean="0"/>
              <a:pPr/>
              <a:t>13</a:t>
            </a:fld>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完善制度，治理体系、能力现代化</a:t>
            </a:r>
            <a:endParaRPr lang="zh-CN" altLang="en-US" dirty="0"/>
          </a:p>
        </p:txBody>
      </p:sp>
      <p:sp>
        <p:nvSpPr>
          <p:cNvPr id="3" name="内容占位符 2"/>
          <p:cNvSpPr>
            <a:spLocks noGrp="1"/>
          </p:cNvSpPr>
          <p:nvPr>
            <p:ph idx="1"/>
          </p:nvPr>
        </p:nvSpPr>
        <p:spPr/>
        <p:txBody>
          <a:bodyPr/>
          <a:lstStyle/>
          <a:p>
            <a:r>
              <a:rPr lang="zh-CN" altLang="en-US" b="1" dirty="0" smtClean="0"/>
              <a:t>请思考并且回答：</a:t>
            </a:r>
            <a:endParaRPr lang="en-US" altLang="zh-CN" b="1" dirty="0" smtClean="0"/>
          </a:p>
          <a:p>
            <a:r>
              <a:rPr lang="zh-CN" altLang="en-US" dirty="0" smtClean="0"/>
              <a:t>从哪儿开始，要到哪儿去？</a:t>
            </a:r>
            <a:endParaRPr lang="en-US" altLang="zh-CN" dirty="0" smtClean="0"/>
          </a:p>
          <a:p>
            <a:r>
              <a:rPr lang="zh-CN" altLang="en-US" dirty="0" smtClean="0"/>
              <a:t>（初始</a:t>
            </a:r>
            <a:r>
              <a:rPr lang="en-US" altLang="zh-CN" dirty="0" smtClean="0"/>
              <a:t>—</a:t>
            </a:r>
            <a:r>
              <a:rPr lang="zh-CN" altLang="en-US" dirty="0" smtClean="0"/>
              <a:t>目标）</a:t>
            </a:r>
            <a:endParaRPr lang="en-US" altLang="zh-CN" dirty="0" smtClean="0"/>
          </a:p>
          <a:p>
            <a:r>
              <a:rPr lang="zh-CN" altLang="en-US" dirty="0" smtClean="0">
                <a:latin typeface="仿宋" pitchFamily="49" charset="-122"/>
                <a:ea typeface="仿宋" pitchFamily="49" charset="-122"/>
              </a:rPr>
              <a:t>通过什么途径去，怎么到那去？</a:t>
            </a:r>
            <a:endParaRPr lang="en-US" altLang="zh-CN" dirty="0" smtClean="0">
              <a:latin typeface="仿宋" pitchFamily="49" charset="-122"/>
              <a:ea typeface="仿宋" pitchFamily="49" charset="-122"/>
            </a:endParaRPr>
          </a:p>
          <a:p>
            <a:r>
              <a:rPr lang="zh-CN" altLang="en-US" dirty="0" smtClean="0">
                <a:latin typeface="仿宋" pitchFamily="49" charset="-122"/>
                <a:ea typeface="仿宋" pitchFamily="49" charset="-122"/>
              </a:rPr>
              <a:t>（思路</a:t>
            </a:r>
            <a:r>
              <a:rPr lang="en-US" altLang="zh-CN" dirty="0" smtClean="0">
                <a:latin typeface="仿宋" pitchFamily="49" charset="-122"/>
                <a:ea typeface="仿宋" pitchFamily="49" charset="-122"/>
              </a:rPr>
              <a:t>—</a:t>
            </a:r>
            <a:r>
              <a:rPr lang="zh-CN" altLang="en-US" dirty="0" smtClean="0">
                <a:latin typeface="仿宋" pitchFamily="49" charset="-122"/>
                <a:ea typeface="仿宋" pitchFamily="49" charset="-122"/>
              </a:rPr>
              <a:t>方法）</a:t>
            </a:r>
            <a:endParaRPr lang="en-US" altLang="zh-CN" dirty="0" smtClean="0">
              <a:latin typeface="仿宋" pitchFamily="49" charset="-122"/>
              <a:ea typeface="仿宋" pitchFamily="49" charset="-122"/>
            </a:endParaRPr>
          </a:p>
          <a:p>
            <a:r>
              <a:rPr lang="zh-CN" altLang="en-US" dirty="0" smtClean="0">
                <a:latin typeface="华文楷体" pitchFamily="2" charset="-122"/>
                <a:ea typeface="华文楷体" pitchFamily="2" charset="-122"/>
              </a:rPr>
              <a:t>看重什么事项，追求什么效益？</a:t>
            </a:r>
            <a:endParaRPr lang="en-US" altLang="zh-CN" dirty="0" smtClean="0">
              <a:latin typeface="华文楷体" pitchFamily="2" charset="-122"/>
              <a:ea typeface="华文楷体" pitchFamily="2" charset="-122"/>
            </a:endParaRPr>
          </a:p>
          <a:p>
            <a:r>
              <a:rPr lang="zh-CN" altLang="en-US" dirty="0" smtClean="0">
                <a:latin typeface="华文楷体" pitchFamily="2" charset="-122"/>
                <a:ea typeface="华文楷体" pitchFamily="2" charset="-122"/>
              </a:rPr>
              <a:t>（价值</a:t>
            </a:r>
            <a:r>
              <a:rPr lang="en-US" altLang="zh-CN" dirty="0" smtClean="0">
                <a:latin typeface="华文楷体" pitchFamily="2" charset="-122"/>
                <a:ea typeface="华文楷体" pitchFamily="2" charset="-122"/>
              </a:rPr>
              <a:t>—</a:t>
            </a:r>
            <a:r>
              <a:rPr lang="zh-CN" altLang="en-US" dirty="0" smtClean="0">
                <a:latin typeface="华文楷体" pitchFamily="2" charset="-122"/>
                <a:ea typeface="华文楷体" pitchFamily="2" charset="-122"/>
              </a:rPr>
              <a:t>结果）</a:t>
            </a:r>
            <a:endParaRPr lang="zh-CN" altLang="en-US" dirty="0">
              <a:latin typeface="华文楷体" pitchFamily="2" charset="-122"/>
              <a:ea typeface="华文楷体" pitchFamily="2" charset="-122"/>
            </a:endParaRPr>
          </a:p>
        </p:txBody>
      </p:sp>
      <p:sp>
        <p:nvSpPr>
          <p:cNvPr id="4" name="灯片编号占位符 3"/>
          <p:cNvSpPr>
            <a:spLocks noGrp="1"/>
          </p:cNvSpPr>
          <p:nvPr>
            <p:ph type="sldNum" sz="quarter" idx="12"/>
          </p:nvPr>
        </p:nvSpPr>
        <p:spPr/>
        <p:txBody>
          <a:bodyPr/>
          <a:lstStyle/>
          <a:p>
            <a:fld id="{47EBC45F-4C12-7443-9859-712EC8ACF082}" type="slidenum">
              <a:rPr kumimoji="1" lang="zh-CN" altLang="en-US" smtClean="0"/>
              <a:pPr/>
              <a:t>14</a:t>
            </a:fld>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阅读材料</a:t>
            </a:r>
            <a:r>
              <a:rPr lang="en-US" altLang="zh-CN" dirty="0" smtClean="0"/>
              <a:t>——</a:t>
            </a:r>
            <a:r>
              <a:rPr lang="zh-CN" altLang="en-US" dirty="0" smtClean="0"/>
              <a:t>形成个人理念</a:t>
            </a:r>
            <a:endParaRPr lang="zh-CN" altLang="en-US" dirty="0"/>
          </a:p>
        </p:txBody>
      </p:sp>
      <p:sp>
        <p:nvSpPr>
          <p:cNvPr id="3" name="内容占位符 2"/>
          <p:cNvSpPr>
            <a:spLocks noGrp="1"/>
          </p:cNvSpPr>
          <p:nvPr>
            <p:ph idx="1"/>
          </p:nvPr>
        </p:nvSpPr>
        <p:spPr/>
        <p:txBody>
          <a:bodyPr>
            <a:normAutofit/>
          </a:bodyPr>
          <a:lstStyle/>
          <a:p>
            <a:r>
              <a:rPr lang="zh-CN" altLang="zh-CN" dirty="0"/>
              <a:t>《中国教育现代化</a:t>
            </a:r>
            <a:r>
              <a:rPr lang="en-US" altLang="zh-CN" dirty="0"/>
              <a:t>2035</a:t>
            </a:r>
            <a:r>
              <a:rPr lang="zh-CN" altLang="zh-CN" dirty="0"/>
              <a:t>》提出了推进教育现代化的八大基本理念</a:t>
            </a:r>
            <a:r>
              <a:rPr lang="zh-CN" altLang="zh-CN" dirty="0" smtClean="0"/>
              <a:t>：</a:t>
            </a:r>
            <a:endParaRPr lang="en-US" altLang="zh-CN" dirty="0" smtClean="0"/>
          </a:p>
          <a:p>
            <a:r>
              <a:rPr lang="zh-CN" altLang="zh-CN" dirty="0" smtClean="0">
                <a:latin typeface="仿宋" pitchFamily="49" charset="-122"/>
                <a:ea typeface="仿宋" pitchFamily="49" charset="-122"/>
              </a:rPr>
              <a:t>更加</a:t>
            </a:r>
            <a:r>
              <a:rPr lang="zh-CN" altLang="zh-CN" dirty="0">
                <a:latin typeface="仿宋" pitchFamily="49" charset="-122"/>
                <a:ea typeface="仿宋" pitchFamily="49" charset="-122"/>
              </a:rPr>
              <a:t>注重以德为先，更加注重全面发展</a:t>
            </a:r>
            <a:r>
              <a:rPr lang="zh-CN" altLang="zh-CN" dirty="0" smtClean="0">
                <a:latin typeface="仿宋" pitchFamily="49" charset="-122"/>
                <a:ea typeface="仿宋" pitchFamily="49" charset="-122"/>
              </a:rPr>
              <a:t>，</a:t>
            </a:r>
            <a:endParaRPr lang="en-US" altLang="zh-CN" dirty="0" smtClean="0">
              <a:latin typeface="仿宋" pitchFamily="49" charset="-122"/>
              <a:ea typeface="仿宋" pitchFamily="49" charset="-122"/>
            </a:endParaRPr>
          </a:p>
          <a:p>
            <a:r>
              <a:rPr lang="zh-CN" altLang="zh-CN" dirty="0" smtClean="0">
                <a:latin typeface="仿宋" pitchFamily="49" charset="-122"/>
                <a:ea typeface="仿宋" pitchFamily="49" charset="-122"/>
              </a:rPr>
              <a:t>更加</a:t>
            </a:r>
            <a:r>
              <a:rPr lang="zh-CN" altLang="zh-CN" dirty="0">
                <a:latin typeface="仿宋" pitchFamily="49" charset="-122"/>
                <a:ea typeface="仿宋" pitchFamily="49" charset="-122"/>
              </a:rPr>
              <a:t>注重面向人人，更加注重终身学习</a:t>
            </a:r>
            <a:r>
              <a:rPr lang="zh-CN" altLang="zh-CN" dirty="0" smtClean="0">
                <a:latin typeface="仿宋" pitchFamily="49" charset="-122"/>
                <a:ea typeface="仿宋" pitchFamily="49" charset="-122"/>
              </a:rPr>
              <a:t>，</a:t>
            </a:r>
            <a:endParaRPr lang="en-US" altLang="zh-CN" dirty="0" smtClean="0">
              <a:latin typeface="仿宋" pitchFamily="49" charset="-122"/>
              <a:ea typeface="仿宋" pitchFamily="49" charset="-122"/>
            </a:endParaRPr>
          </a:p>
          <a:p>
            <a:r>
              <a:rPr lang="zh-CN" altLang="zh-CN" dirty="0" smtClean="0">
                <a:latin typeface="仿宋" pitchFamily="49" charset="-122"/>
                <a:ea typeface="仿宋" pitchFamily="49" charset="-122"/>
              </a:rPr>
              <a:t>更加</a:t>
            </a:r>
            <a:r>
              <a:rPr lang="zh-CN" altLang="zh-CN" dirty="0">
                <a:latin typeface="仿宋" pitchFamily="49" charset="-122"/>
                <a:ea typeface="仿宋" pitchFamily="49" charset="-122"/>
              </a:rPr>
              <a:t>注重因材施教，更加注重知行合一</a:t>
            </a:r>
            <a:r>
              <a:rPr lang="zh-CN" altLang="zh-CN" dirty="0" smtClean="0">
                <a:latin typeface="仿宋" pitchFamily="49" charset="-122"/>
                <a:ea typeface="仿宋" pitchFamily="49" charset="-122"/>
              </a:rPr>
              <a:t>，</a:t>
            </a:r>
            <a:endParaRPr lang="en-US" altLang="zh-CN" dirty="0" smtClean="0">
              <a:latin typeface="仿宋" pitchFamily="49" charset="-122"/>
              <a:ea typeface="仿宋" pitchFamily="49" charset="-122"/>
            </a:endParaRPr>
          </a:p>
          <a:p>
            <a:r>
              <a:rPr lang="zh-CN" altLang="zh-CN" dirty="0" smtClean="0">
                <a:latin typeface="仿宋" pitchFamily="49" charset="-122"/>
                <a:ea typeface="仿宋" pitchFamily="49" charset="-122"/>
              </a:rPr>
              <a:t>更加</a:t>
            </a:r>
            <a:r>
              <a:rPr lang="zh-CN" altLang="zh-CN" dirty="0">
                <a:latin typeface="仿宋" pitchFamily="49" charset="-122"/>
                <a:ea typeface="仿宋" pitchFamily="49" charset="-122"/>
              </a:rPr>
              <a:t>注重融合发展，更加注重共建共享</a:t>
            </a:r>
            <a:r>
              <a:rPr lang="zh-CN" altLang="zh-CN" dirty="0" smtClean="0">
                <a:latin typeface="仿宋" pitchFamily="49" charset="-122"/>
                <a:ea typeface="仿宋" pitchFamily="49" charset="-122"/>
              </a:rPr>
              <a:t>。</a:t>
            </a:r>
            <a:endParaRPr lang="en-US" altLang="zh-CN" dirty="0" smtClean="0">
              <a:latin typeface="仿宋" pitchFamily="49" charset="-122"/>
              <a:ea typeface="仿宋" pitchFamily="49" charset="-122"/>
            </a:endParaRPr>
          </a:p>
          <a:p>
            <a:r>
              <a:rPr lang="zh-CN" altLang="en-US" dirty="0" smtClean="0"/>
              <a:t>任务：围绕八大理念思考具体化的行动（理念与行为的层次）</a:t>
            </a:r>
            <a:endParaRPr lang="zh-CN" altLang="en-US" dirty="0"/>
          </a:p>
        </p:txBody>
      </p:sp>
      <p:sp>
        <p:nvSpPr>
          <p:cNvPr id="4" name="灯片编号占位符 3"/>
          <p:cNvSpPr>
            <a:spLocks noGrp="1"/>
          </p:cNvSpPr>
          <p:nvPr>
            <p:ph type="sldNum" sz="quarter" idx="12"/>
          </p:nvPr>
        </p:nvSpPr>
        <p:spPr/>
        <p:txBody>
          <a:bodyPr/>
          <a:lstStyle/>
          <a:p>
            <a:fld id="{47EBC45F-4C12-7443-9859-712EC8ACF082}" type="slidenum">
              <a:rPr kumimoji="1" lang="zh-CN" altLang="en-US" smtClean="0"/>
              <a:pPr/>
              <a:t>15</a:t>
            </a:fld>
            <a:endParaRPr kumimoji="1"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阅读材料</a:t>
            </a:r>
            <a:r>
              <a:rPr lang="en-US" altLang="zh-CN" dirty="0" smtClean="0"/>
              <a:t>——</a:t>
            </a:r>
            <a:r>
              <a:rPr lang="zh-CN" altLang="en-US" dirty="0" smtClean="0"/>
              <a:t>形成个人理念</a:t>
            </a:r>
            <a:endParaRPr lang="zh-CN" altLang="en-US" dirty="0"/>
          </a:p>
        </p:txBody>
      </p:sp>
      <p:sp>
        <p:nvSpPr>
          <p:cNvPr id="3" name="内容占位符 2"/>
          <p:cNvSpPr>
            <a:spLocks noGrp="1"/>
          </p:cNvSpPr>
          <p:nvPr>
            <p:ph idx="1"/>
          </p:nvPr>
        </p:nvSpPr>
        <p:spPr/>
        <p:txBody>
          <a:bodyPr>
            <a:normAutofit/>
          </a:bodyPr>
          <a:lstStyle/>
          <a:p>
            <a:r>
              <a:rPr lang="zh-CN" altLang="zh-CN" dirty="0"/>
              <a:t>《中国教育现代化</a:t>
            </a:r>
            <a:r>
              <a:rPr lang="en-US" altLang="zh-CN" dirty="0"/>
              <a:t>2035</a:t>
            </a:r>
            <a:r>
              <a:rPr lang="zh-CN" altLang="zh-CN" dirty="0"/>
              <a:t>》提出了推进教育现代化的八大基本理念</a:t>
            </a:r>
            <a:r>
              <a:rPr lang="zh-CN" altLang="zh-CN" dirty="0" smtClean="0"/>
              <a:t>：</a:t>
            </a:r>
            <a:endParaRPr lang="en-US" altLang="zh-CN" dirty="0" smtClean="0"/>
          </a:p>
          <a:p>
            <a:r>
              <a:rPr lang="zh-CN" altLang="zh-CN" dirty="0" smtClean="0">
                <a:latin typeface="仿宋" pitchFamily="49" charset="-122"/>
                <a:ea typeface="仿宋" pitchFamily="49" charset="-122"/>
              </a:rPr>
              <a:t>更加</a:t>
            </a:r>
            <a:r>
              <a:rPr lang="zh-CN" altLang="zh-CN" dirty="0">
                <a:latin typeface="仿宋" pitchFamily="49" charset="-122"/>
                <a:ea typeface="仿宋" pitchFamily="49" charset="-122"/>
              </a:rPr>
              <a:t>注重以德为先，更加注重全面发展</a:t>
            </a:r>
            <a:r>
              <a:rPr lang="zh-CN" altLang="zh-CN" dirty="0" smtClean="0">
                <a:latin typeface="仿宋" pitchFamily="49" charset="-122"/>
                <a:ea typeface="仿宋" pitchFamily="49" charset="-122"/>
              </a:rPr>
              <a:t>，</a:t>
            </a:r>
            <a:endParaRPr lang="en-US" altLang="zh-CN" dirty="0" smtClean="0">
              <a:latin typeface="仿宋" pitchFamily="49" charset="-122"/>
              <a:ea typeface="仿宋" pitchFamily="49" charset="-122"/>
            </a:endParaRPr>
          </a:p>
          <a:p>
            <a:r>
              <a:rPr lang="zh-CN" altLang="zh-CN" b="1" u="sng" dirty="0" smtClean="0">
                <a:latin typeface="仿宋" pitchFamily="49" charset="-122"/>
                <a:ea typeface="仿宋" pitchFamily="49" charset="-122"/>
              </a:rPr>
              <a:t>更加</a:t>
            </a:r>
            <a:r>
              <a:rPr lang="zh-CN" altLang="zh-CN" b="1" u="sng" dirty="0">
                <a:latin typeface="仿宋" pitchFamily="49" charset="-122"/>
                <a:ea typeface="仿宋" pitchFamily="49" charset="-122"/>
              </a:rPr>
              <a:t>注重面向人人，</a:t>
            </a:r>
            <a:r>
              <a:rPr lang="zh-CN" altLang="zh-CN" dirty="0">
                <a:latin typeface="仿宋" pitchFamily="49" charset="-122"/>
                <a:ea typeface="仿宋" pitchFamily="49" charset="-122"/>
              </a:rPr>
              <a:t>更加注重终身学习</a:t>
            </a:r>
            <a:r>
              <a:rPr lang="zh-CN" altLang="zh-CN" dirty="0" smtClean="0">
                <a:latin typeface="仿宋" pitchFamily="49" charset="-122"/>
                <a:ea typeface="仿宋" pitchFamily="49" charset="-122"/>
              </a:rPr>
              <a:t>，</a:t>
            </a:r>
            <a:endParaRPr lang="en-US" altLang="zh-CN" dirty="0" smtClean="0">
              <a:latin typeface="仿宋" pitchFamily="49" charset="-122"/>
              <a:ea typeface="仿宋" pitchFamily="49" charset="-122"/>
            </a:endParaRPr>
          </a:p>
          <a:p>
            <a:r>
              <a:rPr lang="zh-CN" altLang="zh-CN" b="1" u="sng" dirty="0" smtClean="0">
                <a:latin typeface="仿宋" pitchFamily="49" charset="-122"/>
                <a:ea typeface="仿宋" pitchFamily="49" charset="-122"/>
              </a:rPr>
              <a:t>更加</a:t>
            </a:r>
            <a:r>
              <a:rPr lang="zh-CN" altLang="zh-CN" b="1" u="sng" dirty="0">
                <a:latin typeface="仿宋" pitchFamily="49" charset="-122"/>
                <a:ea typeface="仿宋" pitchFamily="49" charset="-122"/>
              </a:rPr>
              <a:t>注重因材施教，</a:t>
            </a:r>
            <a:r>
              <a:rPr lang="zh-CN" altLang="zh-CN" dirty="0">
                <a:latin typeface="仿宋" pitchFamily="49" charset="-122"/>
                <a:ea typeface="仿宋" pitchFamily="49" charset="-122"/>
              </a:rPr>
              <a:t>更加注重知行合一</a:t>
            </a:r>
            <a:r>
              <a:rPr lang="zh-CN" altLang="zh-CN" dirty="0" smtClean="0">
                <a:latin typeface="仿宋" pitchFamily="49" charset="-122"/>
                <a:ea typeface="仿宋" pitchFamily="49" charset="-122"/>
              </a:rPr>
              <a:t>，</a:t>
            </a:r>
            <a:endParaRPr lang="en-US" altLang="zh-CN" dirty="0" smtClean="0">
              <a:latin typeface="仿宋" pitchFamily="49" charset="-122"/>
              <a:ea typeface="仿宋" pitchFamily="49" charset="-122"/>
            </a:endParaRPr>
          </a:p>
          <a:p>
            <a:r>
              <a:rPr lang="zh-CN" altLang="zh-CN" b="1" u="sng" dirty="0" smtClean="0">
                <a:latin typeface="仿宋" pitchFamily="49" charset="-122"/>
                <a:ea typeface="仿宋" pitchFamily="49" charset="-122"/>
              </a:rPr>
              <a:t>更加</a:t>
            </a:r>
            <a:r>
              <a:rPr lang="zh-CN" altLang="zh-CN" b="1" u="sng" dirty="0">
                <a:latin typeface="仿宋" pitchFamily="49" charset="-122"/>
                <a:ea typeface="仿宋" pitchFamily="49" charset="-122"/>
              </a:rPr>
              <a:t>注重融合发展，</a:t>
            </a:r>
            <a:r>
              <a:rPr lang="zh-CN" altLang="zh-CN" dirty="0">
                <a:latin typeface="仿宋" pitchFamily="49" charset="-122"/>
                <a:ea typeface="仿宋" pitchFamily="49" charset="-122"/>
              </a:rPr>
              <a:t>更加注重共建共享</a:t>
            </a:r>
            <a:r>
              <a:rPr lang="zh-CN" altLang="zh-CN" dirty="0" smtClean="0">
                <a:latin typeface="仿宋" pitchFamily="49" charset="-122"/>
                <a:ea typeface="仿宋" pitchFamily="49" charset="-122"/>
              </a:rPr>
              <a:t>。</a:t>
            </a:r>
            <a:endParaRPr lang="en-US" altLang="zh-CN" dirty="0" smtClean="0">
              <a:latin typeface="仿宋" pitchFamily="49" charset="-122"/>
              <a:ea typeface="仿宋" pitchFamily="49" charset="-122"/>
            </a:endParaRPr>
          </a:p>
          <a:p>
            <a:r>
              <a:rPr lang="zh-CN" altLang="en-US" dirty="0" smtClean="0"/>
              <a:t>任务：围绕八大理念思考个人具体化的理念（不少于</a:t>
            </a:r>
            <a:r>
              <a:rPr lang="en-US" altLang="zh-CN" dirty="0" smtClean="0"/>
              <a:t>3</a:t>
            </a:r>
            <a:r>
              <a:rPr lang="zh-CN" altLang="en-US" dirty="0" smtClean="0"/>
              <a:t>条）</a:t>
            </a:r>
            <a:endParaRPr lang="zh-CN" altLang="en-US" dirty="0"/>
          </a:p>
        </p:txBody>
      </p:sp>
      <p:sp>
        <p:nvSpPr>
          <p:cNvPr id="4" name="圆角矩形标注 3"/>
          <p:cNvSpPr/>
          <p:nvPr/>
        </p:nvSpPr>
        <p:spPr>
          <a:xfrm>
            <a:off x="6762755" y="1357298"/>
            <a:ext cx="5143536" cy="2214578"/>
          </a:xfrm>
          <a:prstGeom prst="wedgeRoundRectCallout">
            <a:avLst>
              <a:gd name="adj1" fmla="val -98823"/>
              <a:gd name="adj2" fmla="val 272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方向与方法</a:t>
            </a:r>
            <a:endParaRPr lang="en-US" altLang="zh-CN" b="1" dirty="0" smtClean="0"/>
          </a:p>
          <a:p>
            <a:pPr algn="ctr"/>
            <a:r>
              <a:rPr lang="zh-CN" altLang="en-US" b="1" dirty="0" smtClean="0"/>
              <a:t>从个体、个人事件开始</a:t>
            </a:r>
            <a:r>
              <a:rPr lang="en-US" altLang="zh-CN" b="1" dirty="0" smtClean="0"/>
              <a:t>——</a:t>
            </a:r>
            <a:r>
              <a:rPr lang="zh-CN" altLang="en-US" b="1" dirty="0" smtClean="0"/>
              <a:t>方法</a:t>
            </a:r>
            <a:endParaRPr lang="en-US" altLang="zh-CN" b="1" dirty="0" smtClean="0"/>
          </a:p>
          <a:p>
            <a:pPr algn="ctr"/>
            <a:r>
              <a:rPr lang="zh-CN" altLang="en-US" b="1" dirty="0" smtClean="0"/>
              <a:t>向群体、社会化融合</a:t>
            </a:r>
            <a:r>
              <a:rPr lang="en-US" altLang="zh-CN" b="1" dirty="0" smtClean="0"/>
              <a:t>——</a:t>
            </a:r>
            <a:r>
              <a:rPr lang="zh-CN" altLang="en-US" b="1" dirty="0" smtClean="0"/>
              <a:t>方向</a:t>
            </a:r>
            <a:endParaRPr lang="zh-CN" altLang="en-US" b="1" dirty="0"/>
          </a:p>
        </p:txBody>
      </p:sp>
      <p:sp>
        <p:nvSpPr>
          <p:cNvPr id="5" name="灯片编号占位符 4"/>
          <p:cNvSpPr>
            <a:spLocks noGrp="1"/>
          </p:cNvSpPr>
          <p:nvPr>
            <p:ph type="sldNum" sz="quarter" idx="12"/>
          </p:nvPr>
        </p:nvSpPr>
        <p:spPr/>
        <p:txBody>
          <a:bodyPr/>
          <a:lstStyle/>
          <a:p>
            <a:fld id="{47EBC45F-4C12-7443-9859-712EC8ACF082}" type="slidenum">
              <a:rPr kumimoji="1" lang="zh-CN" altLang="en-US" smtClean="0"/>
              <a:pPr/>
              <a:t>16</a:t>
            </a:fld>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思考理念提高认识的训练活动</a:t>
            </a:r>
            <a:endParaRPr lang="zh-CN" altLang="en-US" dirty="0"/>
          </a:p>
        </p:txBody>
      </p:sp>
      <p:sp>
        <p:nvSpPr>
          <p:cNvPr id="3" name="内容占位符 2"/>
          <p:cNvSpPr>
            <a:spLocks noGrp="1"/>
          </p:cNvSpPr>
          <p:nvPr>
            <p:ph idx="1"/>
          </p:nvPr>
        </p:nvSpPr>
        <p:spPr/>
        <p:txBody>
          <a:bodyPr>
            <a:normAutofit lnSpcReduction="10000"/>
          </a:bodyPr>
          <a:lstStyle/>
          <a:p>
            <a:pPr>
              <a:lnSpc>
                <a:spcPct val="110000"/>
              </a:lnSpc>
            </a:pPr>
            <a:r>
              <a:rPr lang="zh-CN" altLang="en-US" dirty="0" smtClean="0"/>
              <a:t>请说出你的看法：</a:t>
            </a:r>
            <a:endParaRPr lang="en-US" altLang="zh-CN" dirty="0" smtClean="0"/>
          </a:p>
          <a:p>
            <a:pPr>
              <a:lnSpc>
                <a:spcPct val="110000"/>
              </a:lnSpc>
            </a:pPr>
            <a:r>
              <a:rPr lang="zh-CN" altLang="en-US" dirty="0" smtClean="0"/>
              <a:t>为什么把</a:t>
            </a:r>
            <a:r>
              <a:rPr lang="zh-CN" altLang="en-US" b="1" u="sng" dirty="0" smtClean="0"/>
              <a:t>面向人人的理念</a:t>
            </a:r>
            <a:r>
              <a:rPr lang="zh-CN" altLang="en-US" dirty="0" smtClean="0"/>
              <a:t>作为有统领作用的起始理念？</a:t>
            </a:r>
            <a:endParaRPr lang="en-US" altLang="zh-CN" dirty="0" smtClean="0"/>
          </a:p>
          <a:p>
            <a:pPr>
              <a:lnSpc>
                <a:spcPct val="110000"/>
              </a:lnSpc>
            </a:pPr>
            <a:r>
              <a:rPr lang="zh-CN" altLang="en-US" b="1" dirty="0" smtClean="0"/>
              <a:t>政治高度：</a:t>
            </a:r>
            <a:r>
              <a:rPr lang="zh-CN" altLang="en-US" dirty="0" smtClean="0"/>
              <a:t>习</a:t>
            </a:r>
            <a:r>
              <a:rPr lang="zh-CN" altLang="en-US" dirty="0"/>
              <a:t>近</a:t>
            </a:r>
            <a:r>
              <a:rPr lang="zh-CN" altLang="en-US" dirty="0" smtClean="0"/>
              <a:t>平有讲话、四中全会文件中有原话。</a:t>
            </a:r>
            <a:endParaRPr lang="en-US" altLang="zh-CN" dirty="0" smtClean="0"/>
          </a:p>
          <a:p>
            <a:pPr>
              <a:lnSpc>
                <a:spcPct val="110000"/>
              </a:lnSpc>
            </a:pPr>
            <a:r>
              <a:rPr lang="zh-CN" altLang="en-US" b="1" u="sng" dirty="0" smtClean="0"/>
              <a:t>讲话：</a:t>
            </a:r>
            <a:r>
              <a:rPr lang="en-US" altLang="zh-CN" dirty="0"/>
              <a:t>2018</a:t>
            </a:r>
            <a:r>
              <a:rPr lang="zh-CN" altLang="zh-CN" dirty="0"/>
              <a:t>年全国教育大会</a:t>
            </a:r>
            <a:r>
              <a:rPr lang="zh-CN" altLang="zh-CN" dirty="0" smtClean="0"/>
              <a:t>上</a:t>
            </a:r>
            <a:r>
              <a:rPr lang="zh-CN" altLang="en-US" dirty="0" smtClean="0"/>
              <a:t>，</a:t>
            </a:r>
            <a:r>
              <a:rPr lang="zh-CN" altLang="zh-CN" dirty="0" smtClean="0"/>
              <a:t>习近平提出</a:t>
            </a:r>
            <a:r>
              <a:rPr lang="zh-CN" altLang="zh-CN" dirty="0"/>
              <a:t>了</a:t>
            </a:r>
            <a:r>
              <a:rPr lang="zh-CN" altLang="zh-CN" dirty="0" smtClean="0"/>
              <a:t>“加快</a:t>
            </a:r>
            <a:r>
              <a:rPr lang="zh-CN" altLang="zh-CN" dirty="0"/>
              <a:t>建成伴随每个人一生的教育、平等面向每个人的教育、适合每个人的教育、更加开放灵活的教育”</a:t>
            </a:r>
            <a:r>
              <a:rPr lang="en-US" altLang="zh-CN" dirty="0"/>
              <a:t> </a:t>
            </a:r>
            <a:endParaRPr lang="en-US" altLang="zh-CN" dirty="0" smtClean="0"/>
          </a:p>
          <a:p>
            <a:pPr>
              <a:lnSpc>
                <a:spcPct val="110000"/>
              </a:lnSpc>
            </a:pPr>
            <a:r>
              <a:rPr lang="zh-CN" altLang="en-US" b="1" u="sng" dirty="0"/>
              <a:t>文件：</a:t>
            </a:r>
            <a:r>
              <a:rPr lang="zh-CN" altLang="zh-CN" dirty="0"/>
              <a:t>四中</a:t>
            </a:r>
            <a:r>
              <a:rPr lang="zh-CN" altLang="zh-CN" dirty="0" smtClean="0"/>
              <a:t>全会</a:t>
            </a:r>
            <a:r>
              <a:rPr lang="zh-CN" altLang="en-US" dirty="0" smtClean="0"/>
              <a:t>的</a:t>
            </a:r>
            <a:r>
              <a:rPr lang="zh-CN" altLang="zh-CN" dirty="0" smtClean="0"/>
              <a:t>决定</a:t>
            </a:r>
            <a:r>
              <a:rPr lang="zh-CN" altLang="en-US" dirty="0" smtClean="0"/>
              <a:t>中</a:t>
            </a:r>
            <a:r>
              <a:rPr lang="zh-CN" altLang="zh-CN" dirty="0" smtClean="0"/>
              <a:t>提出，“</a:t>
            </a:r>
            <a:r>
              <a:rPr lang="zh-CN" altLang="zh-CN" dirty="0"/>
              <a:t>加快发展面向每个人、适合每个人、更加开放灵活的教育体系</a:t>
            </a:r>
            <a:r>
              <a:rPr lang="zh-CN" altLang="zh-CN" dirty="0" smtClean="0"/>
              <a:t>”</a:t>
            </a:r>
            <a:r>
              <a:rPr lang="zh-CN" altLang="en-US" dirty="0" smtClean="0"/>
              <a:t>。</a:t>
            </a:r>
            <a:endParaRPr lang="en-US" altLang="zh-CN" dirty="0" smtClean="0"/>
          </a:p>
          <a:p>
            <a:endParaRPr lang="zh-CN" altLang="zh-CN" dirty="0"/>
          </a:p>
          <a:p>
            <a:endParaRPr lang="zh-CN" altLang="en-US" dirty="0"/>
          </a:p>
        </p:txBody>
      </p:sp>
      <p:sp>
        <p:nvSpPr>
          <p:cNvPr id="4" name="椭圆形标注 3"/>
          <p:cNvSpPr/>
          <p:nvPr/>
        </p:nvSpPr>
        <p:spPr>
          <a:xfrm>
            <a:off x="6286502" y="1785926"/>
            <a:ext cx="4762533" cy="1714512"/>
          </a:xfrm>
          <a:prstGeom prst="wedgeEllipseCallout">
            <a:avLst>
              <a:gd name="adj1" fmla="val -2111"/>
              <a:gd name="adj2" fmla="val 1309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教育起始的根本理念</a:t>
            </a:r>
            <a:r>
              <a:rPr lang="en-US" altLang="zh-CN" sz="2400" dirty="0" smtClean="0"/>
              <a:t>——</a:t>
            </a:r>
            <a:r>
              <a:rPr lang="zh-CN" altLang="en-US" sz="2400" dirty="0" smtClean="0"/>
              <a:t>面向个人施教</a:t>
            </a:r>
            <a:endParaRPr lang="zh-CN" altLang="en-US" dirty="0"/>
          </a:p>
        </p:txBody>
      </p:sp>
      <p:sp>
        <p:nvSpPr>
          <p:cNvPr id="5" name="灯片编号占位符 4"/>
          <p:cNvSpPr>
            <a:spLocks noGrp="1"/>
          </p:cNvSpPr>
          <p:nvPr>
            <p:ph type="sldNum" sz="quarter" idx="12"/>
          </p:nvPr>
        </p:nvSpPr>
        <p:spPr/>
        <p:txBody>
          <a:bodyPr/>
          <a:lstStyle/>
          <a:p>
            <a:fld id="{47EBC45F-4C12-7443-9859-712EC8ACF082}" type="slidenum">
              <a:rPr kumimoji="1" lang="zh-CN" altLang="en-US" smtClean="0"/>
              <a:pPr/>
              <a:t>17</a:t>
            </a:fld>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理性看，齐心干！</a:t>
            </a:r>
            <a:endParaRPr lang="zh-CN" altLang="en-US" dirty="0"/>
          </a:p>
        </p:txBody>
      </p:sp>
      <p:sp>
        <p:nvSpPr>
          <p:cNvPr id="3" name="内容占位符 2"/>
          <p:cNvSpPr>
            <a:spLocks noGrp="1"/>
          </p:cNvSpPr>
          <p:nvPr>
            <p:ph idx="1"/>
          </p:nvPr>
        </p:nvSpPr>
        <p:spPr/>
        <p:txBody>
          <a:bodyPr>
            <a:normAutofit/>
          </a:bodyPr>
          <a:lstStyle/>
          <a:p>
            <a:r>
              <a:rPr lang="zh-CN" altLang="en-US" dirty="0" smtClean="0"/>
              <a:t>从一个人开始，从单个事开始（理念）</a:t>
            </a:r>
            <a:endParaRPr lang="en-US" altLang="zh-CN" dirty="0" smtClean="0"/>
          </a:p>
          <a:p>
            <a:r>
              <a:rPr lang="zh-CN" altLang="en-US" dirty="0" smtClean="0"/>
              <a:t>一个学生</a:t>
            </a:r>
            <a:r>
              <a:rPr lang="en-US" altLang="zh-CN" dirty="0" smtClean="0"/>
              <a:t>——</a:t>
            </a:r>
            <a:r>
              <a:rPr lang="zh-CN" altLang="en-US" dirty="0" smtClean="0"/>
              <a:t>一个知识点</a:t>
            </a:r>
            <a:endParaRPr lang="en-US" altLang="zh-CN" dirty="0" smtClean="0"/>
          </a:p>
          <a:p>
            <a:r>
              <a:rPr lang="zh-CN" altLang="en-US" dirty="0" smtClean="0"/>
              <a:t>一个教师</a:t>
            </a:r>
            <a:r>
              <a:rPr lang="en-US" altLang="zh-CN" dirty="0" smtClean="0"/>
              <a:t>——</a:t>
            </a:r>
            <a:r>
              <a:rPr lang="zh-CN" altLang="en-US" dirty="0" smtClean="0"/>
              <a:t>一个学科组</a:t>
            </a:r>
            <a:endParaRPr lang="en-US" altLang="zh-CN" dirty="0" smtClean="0"/>
          </a:p>
          <a:p>
            <a:r>
              <a:rPr lang="zh-CN" altLang="en-US" dirty="0" smtClean="0"/>
              <a:t>一个教研组</a:t>
            </a:r>
            <a:r>
              <a:rPr lang="en-US" altLang="zh-CN" dirty="0" smtClean="0"/>
              <a:t>——</a:t>
            </a:r>
            <a:r>
              <a:rPr lang="zh-CN" altLang="en-US" dirty="0" smtClean="0"/>
              <a:t>一个教学部</a:t>
            </a:r>
            <a:endParaRPr lang="en-US" altLang="zh-CN" dirty="0" smtClean="0"/>
          </a:p>
          <a:p>
            <a:r>
              <a:rPr lang="zh-CN" altLang="en-US" dirty="0" smtClean="0"/>
              <a:t>一个主管领导</a:t>
            </a:r>
            <a:r>
              <a:rPr lang="en-US" altLang="zh-CN" dirty="0" smtClean="0"/>
              <a:t>——</a:t>
            </a:r>
            <a:r>
              <a:rPr lang="zh-CN" altLang="en-US" dirty="0" smtClean="0"/>
              <a:t>最高领导（校长）</a:t>
            </a:r>
            <a:endParaRPr lang="en-US" altLang="zh-CN" dirty="0" smtClean="0"/>
          </a:p>
          <a:p>
            <a:r>
              <a:rPr lang="zh-CN" altLang="en-US" dirty="0" smtClean="0"/>
              <a:t>从责任开始进行职责分析</a:t>
            </a:r>
            <a:r>
              <a:rPr lang="en-US" altLang="zh-CN" dirty="0" smtClean="0"/>
              <a:t>——</a:t>
            </a:r>
          </a:p>
          <a:p>
            <a:r>
              <a:rPr lang="zh-CN" altLang="en-US" dirty="0" smtClean="0"/>
              <a:t>领导课程教学、引领教师成长</a:t>
            </a:r>
            <a:endParaRPr lang="en-US" altLang="zh-CN" dirty="0" smtClean="0"/>
          </a:p>
          <a:p>
            <a:r>
              <a:rPr lang="en-US" altLang="zh-CN" dirty="0" smtClean="0"/>
              <a:t>——</a:t>
            </a:r>
            <a:r>
              <a:rPr lang="zh-CN" altLang="en-US" dirty="0" smtClean="0"/>
              <a:t>心往一块想，劲往一块使，事要大家办</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7EBC45F-4C12-7443-9859-712EC8ACF082}" type="slidenum">
              <a:rPr kumimoji="1" lang="zh-CN" altLang="en-US" smtClean="0"/>
              <a:pPr/>
              <a:t>18</a:t>
            </a:fld>
            <a:endParaRPr kumimoji="1"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609600" y="198438"/>
            <a:ext cx="10972800" cy="1143000"/>
          </a:xfrm>
        </p:spPr>
        <p:txBody>
          <a:bodyPr>
            <a:normAutofit/>
          </a:bodyPr>
          <a:lstStyle/>
          <a:p>
            <a:r>
              <a:rPr lang="zh-CN" altLang="en-US" dirty="0" smtClean="0"/>
              <a:t>促进学生个体发展育人合力作用</a:t>
            </a:r>
            <a:endParaRPr lang="zh-CN" altLang="en-US" dirty="0"/>
          </a:p>
        </p:txBody>
      </p:sp>
      <p:graphicFrame>
        <p:nvGraphicFramePr>
          <p:cNvPr id="4" name="内容占位符 3"/>
          <p:cNvGraphicFramePr>
            <a:graphicFrameLocks noGrp="1"/>
          </p:cNvGraphicFramePr>
          <p:nvPr>
            <p:ph idx="4294967295"/>
          </p:nvPr>
        </p:nvGraphicFramePr>
        <p:xfrm>
          <a:off x="761963" y="1500174"/>
          <a:ext cx="10972800"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椭圆 5"/>
          <p:cNvSpPr/>
          <p:nvPr/>
        </p:nvSpPr>
        <p:spPr>
          <a:xfrm>
            <a:off x="857213" y="1357322"/>
            <a:ext cx="10763325" cy="5357826"/>
          </a:xfrm>
          <a:prstGeom prst="ellipse">
            <a:avLst/>
          </a:prstGeom>
          <a:solidFill>
            <a:schemeClr val="accent1">
              <a:alpha val="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a:off x="2307323" y="3500438"/>
            <a:ext cx="81291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4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文化                                          整合</a:t>
            </a:r>
            <a:endParaRPr lang="zh-CN" altLang="en-US" sz="4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8" name="灯片编号占位符 7"/>
          <p:cNvSpPr>
            <a:spLocks noGrp="1"/>
          </p:cNvSpPr>
          <p:nvPr>
            <p:ph type="sldNum" sz="quarter" idx="12"/>
          </p:nvPr>
        </p:nvSpPr>
        <p:spPr/>
        <p:txBody>
          <a:bodyPr/>
          <a:lstStyle/>
          <a:p>
            <a:fld id="{E2BCA1D6-D735-46FC-8AA6-655768620141}" type="slidenum">
              <a:rPr lang="zh-CN" altLang="en-US" smtClean="0">
                <a:solidFill>
                  <a:prstClr val="black">
                    <a:tint val="75000"/>
                  </a:prstClr>
                </a:solidFill>
              </a:rPr>
              <a:pPr/>
              <a:t>19</a:t>
            </a:fld>
            <a:endParaRPr lang="zh-CN" altLang="en-US">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0" y="1536700"/>
            <a:ext cx="1054100" cy="3784600"/>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698992" y="1377696"/>
            <a:ext cx="3493008" cy="5480304"/>
          </a:xfrm>
          <a:prstGeom prst="rect">
            <a:avLst/>
          </a:prstGeom>
        </p:spPr>
      </p:pic>
      <p:sp>
        <p:nvSpPr>
          <p:cNvPr id="5" name="文本框 4"/>
          <p:cNvSpPr txBox="1"/>
          <p:nvPr/>
        </p:nvSpPr>
        <p:spPr>
          <a:xfrm>
            <a:off x="2334761" y="1255259"/>
            <a:ext cx="6466707" cy="4162871"/>
          </a:xfrm>
          <a:prstGeom prst="rect">
            <a:avLst/>
          </a:prstGeom>
          <a:noFill/>
        </p:spPr>
        <p:txBody>
          <a:bodyPr wrap="square" rtlCol="0">
            <a:spAutoFit/>
          </a:bodyPr>
          <a:lstStyle/>
          <a:p>
            <a:pPr>
              <a:lnSpc>
                <a:spcPct val="150000"/>
              </a:lnSpc>
            </a:pPr>
            <a:r>
              <a:rPr lang="zh-CN" altLang="en-US" sz="3600" b="1" dirty="0">
                <a:solidFill>
                  <a:srgbClr val="002060"/>
                </a:solidFill>
                <a:latin typeface="+mn-ea"/>
              </a:rPr>
              <a:t>一、内容概述</a:t>
            </a:r>
            <a:endParaRPr lang="en-US" altLang="zh-CN" sz="3600" b="1" dirty="0">
              <a:solidFill>
                <a:srgbClr val="002060"/>
              </a:solidFill>
              <a:latin typeface="+mn-ea"/>
            </a:endParaRPr>
          </a:p>
          <a:p>
            <a:pPr>
              <a:lnSpc>
                <a:spcPct val="150000"/>
              </a:lnSpc>
            </a:pPr>
            <a:r>
              <a:rPr lang="zh-CN" altLang="en-US" sz="3600" b="1" dirty="0">
                <a:solidFill>
                  <a:srgbClr val="002060"/>
                </a:solidFill>
                <a:latin typeface="+mn-ea"/>
              </a:rPr>
              <a:t>二、学习目标</a:t>
            </a:r>
            <a:endParaRPr lang="en-US" altLang="zh-CN" sz="3600" b="1" dirty="0">
              <a:solidFill>
                <a:srgbClr val="002060"/>
              </a:solidFill>
              <a:latin typeface="+mn-ea"/>
            </a:endParaRPr>
          </a:p>
          <a:p>
            <a:pPr>
              <a:lnSpc>
                <a:spcPct val="150000"/>
              </a:lnSpc>
            </a:pPr>
            <a:r>
              <a:rPr lang="zh-CN" altLang="en-US" sz="3600" b="1" dirty="0">
                <a:solidFill>
                  <a:srgbClr val="002060"/>
                </a:solidFill>
                <a:latin typeface="+mn-ea"/>
              </a:rPr>
              <a:t>三、学习内容</a:t>
            </a:r>
            <a:endParaRPr lang="en-US" altLang="zh-CN" sz="3600" b="1" dirty="0">
              <a:solidFill>
                <a:srgbClr val="002060"/>
              </a:solidFill>
              <a:latin typeface="+mn-ea"/>
            </a:endParaRPr>
          </a:p>
          <a:p>
            <a:pPr>
              <a:lnSpc>
                <a:spcPct val="150000"/>
              </a:lnSpc>
            </a:pPr>
            <a:r>
              <a:rPr lang="zh-CN" altLang="en-US" sz="3600" b="1" dirty="0">
                <a:solidFill>
                  <a:srgbClr val="002060"/>
                </a:solidFill>
                <a:latin typeface="+mn-ea"/>
              </a:rPr>
              <a:t>四、本期作业</a:t>
            </a:r>
            <a:endParaRPr lang="en-US" altLang="zh-CN" sz="3600" b="1" dirty="0">
              <a:solidFill>
                <a:srgbClr val="002060"/>
              </a:solidFill>
              <a:latin typeface="+mn-ea"/>
            </a:endParaRPr>
          </a:p>
          <a:p>
            <a:pPr>
              <a:lnSpc>
                <a:spcPct val="150000"/>
              </a:lnSpc>
            </a:pPr>
            <a:r>
              <a:rPr lang="zh-CN" altLang="en-US" sz="3600" b="1" dirty="0">
                <a:solidFill>
                  <a:srgbClr val="002060"/>
                </a:solidFill>
                <a:latin typeface="+mn-ea"/>
              </a:rPr>
              <a:t>五、参考资料</a:t>
            </a:r>
            <a:endParaRPr lang="en-US" altLang="zh-CN" sz="3600" b="1" dirty="0">
              <a:solidFill>
                <a:srgbClr val="002060"/>
              </a:solidFill>
              <a:latin typeface="+mn-ea"/>
            </a:endParaRPr>
          </a:p>
        </p:txBody>
      </p:sp>
      <p:sp>
        <p:nvSpPr>
          <p:cNvPr id="6" name="灯片编号占位符 5"/>
          <p:cNvSpPr>
            <a:spLocks noGrp="1"/>
          </p:cNvSpPr>
          <p:nvPr>
            <p:ph type="sldNum" sz="quarter" idx="12"/>
          </p:nvPr>
        </p:nvSpPr>
        <p:spPr/>
        <p:txBody>
          <a:bodyPr/>
          <a:lstStyle/>
          <a:p>
            <a:fld id="{47EBC45F-4C12-7443-9859-712EC8ACF082}" type="slidenum">
              <a:rPr kumimoji="1" lang="zh-CN" altLang="en-US" smtClean="0"/>
              <a:pPr/>
              <a:t>2</a:t>
            </a:fld>
            <a:endParaRPr kumimoji="1"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0" y="0"/>
            <a:ext cx="12192000" cy="1130300"/>
          </a:xfrm>
          <a:prstGeom prst="rect">
            <a:avLst/>
          </a:prstGeom>
        </p:spPr>
      </p:pic>
      <p:sp>
        <p:nvSpPr>
          <p:cNvPr id="10" name="矩形 9"/>
          <p:cNvSpPr/>
          <p:nvPr/>
        </p:nvSpPr>
        <p:spPr>
          <a:xfrm>
            <a:off x="573646" y="1333486"/>
            <a:ext cx="2608406" cy="461665"/>
          </a:xfrm>
          <a:prstGeom prst="rect">
            <a:avLst/>
          </a:prstGeom>
        </p:spPr>
        <p:txBody>
          <a:bodyPr wrap="none">
            <a:spAutoFit/>
          </a:bodyPr>
          <a:lstStyle/>
          <a:p>
            <a:r>
              <a:rPr lang="zh-CN" altLang="en-US" sz="2400" b="1" spc="300" dirty="0">
                <a:solidFill>
                  <a:srgbClr val="064A91"/>
                </a:solidFill>
              </a:rPr>
              <a:t>（三）案例分析</a:t>
            </a:r>
            <a:endParaRPr lang="en-US" altLang="zh-CN" sz="2400" b="1" spc="300" dirty="0">
              <a:solidFill>
                <a:srgbClr val="064A91"/>
              </a:solidFill>
            </a:endParaRPr>
          </a:p>
        </p:txBody>
      </p:sp>
      <p:sp>
        <p:nvSpPr>
          <p:cNvPr id="12" name="标题 1"/>
          <p:cNvSpPr txBox="1"/>
          <p:nvPr/>
        </p:nvSpPr>
        <p:spPr>
          <a:xfrm>
            <a:off x="1019175" y="318770"/>
            <a:ext cx="8661400" cy="7975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a:solidFill>
                  <a:schemeClr val="bg1"/>
                </a:solidFill>
                <a:latin typeface="+mn-ea"/>
                <a:ea typeface="+mn-ea"/>
              </a:rPr>
              <a:t>第一部分：</a:t>
            </a:r>
            <a:r>
              <a:rPr lang="zh-CN" altLang="en-US" sz="3200" b="1" dirty="0">
                <a:solidFill>
                  <a:schemeClr val="bg1"/>
                </a:solidFill>
                <a:latin typeface="+mn-ea"/>
                <a:sym typeface="+mn-ea"/>
              </a:rPr>
              <a:t>校长优化自身工作的理念</a:t>
            </a:r>
            <a:endParaRPr lang="zh-CN" altLang="en-US" sz="3200" b="1" dirty="0">
              <a:solidFill>
                <a:schemeClr val="bg1"/>
              </a:solidFill>
              <a:latin typeface="+mn-ea"/>
              <a:ea typeface="+mn-ea"/>
              <a:sym typeface="+mn-ea"/>
            </a:endParaRPr>
          </a:p>
        </p:txBody>
      </p:sp>
      <p:sp>
        <p:nvSpPr>
          <p:cNvPr id="7" name="矩形 6"/>
          <p:cNvSpPr/>
          <p:nvPr/>
        </p:nvSpPr>
        <p:spPr>
          <a:xfrm>
            <a:off x="572770" y="1955165"/>
            <a:ext cx="11115675" cy="4523105"/>
          </a:xfrm>
          <a:prstGeom prst="rect">
            <a:avLst/>
          </a:prstGeom>
        </p:spPr>
        <p:txBody>
          <a:bodyPr wrap="square">
            <a:spAutoFit/>
          </a:bodyPr>
          <a:lstStyle/>
          <a:p>
            <a:pPr indent="304800"/>
            <a:r>
              <a:rPr lang="zh-CN" altLang="en-US" sz="2400" kern="100" dirty="0">
                <a:solidFill>
                  <a:schemeClr val="tx1">
                    <a:lumMod val="65000"/>
                    <a:lumOff val="35000"/>
                  </a:schemeClr>
                </a:solidFill>
                <a:latin typeface="+mn-ea"/>
                <a:cs typeface="Times New Roman" panose="02020603050405020304" pitchFamily="18" charset="0"/>
              </a:rPr>
              <a:t>一位校长围绕</a:t>
            </a:r>
            <a:r>
              <a:rPr lang="en-US" altLang="zh-CN" sz="2400" kern="100" dirty="0">
                <a:solidFill>
                  <a:schemeClr val="tx1">
                    <a:lumMod val="65000"/>
                    <a:lumOff val="35000"/>
                  </a:schemeClr>
                </a:solidFill>
                <a:latin typeface="+mn-ea"/>
                <a:cs typeface="Times New Roman" panose="02020603050405020304" pitchFamily="18" charset="0"/>
              </a:rPr>
              <a:t>“</a:t>
            </a:r>
            <a:r>
              <a:rPr lang="zh-CN" altLang="en-US" sz="2400" kern="100" dirty="0">
                <a:solidFill>
                  <a:schemeClr val="tx1">
                    <a:lumMod val="65000"/>
                    <a:lumOff val="35000"/>
                  </a:schemeClr>
                </a:solidFill>
                <a:latin typeface="+mn-ea"/>
                <a:cs typeface="Times New Roman" panose="02020603050405020304" pitchFamily="18" charset="0"/>
              </a:rPr>
              <a:t>学校办学的大小智慧</a:t>
            </a:r>
            <a:r>
              <a:rPr lang="en-US" altLang="zh-CN" sz="2400" kern="100" dirty="0">
                <a:solidFill>
                  <a:schemeClr val="tx1">
                    <a:lumMod val="65000"/>
                    <a:lumOff val="35000"/>
                  </a:schemeClr>
                </a:solidFill>
                <a:latin typeface="+mn-ea"/>
                <a:cs typeface="Times New Roman" panose="02020603050405020304" pitchFamily="18" charset="0"/>
              </a:rPr>
              <a:t>”</a:t>
            </a:r>
            <a:r>
              <a:rPr lang="zh-CN" altLang="en-US" sz="2400" kern="100" dirty="0">
                <a:solidFill>
                  <a:schemeClr val="tx1">
                    <a:lumMod val="65000"/>
                    <a:lumOff val="35000"/>
                  </a:schemeClr>
                </a:solidFill>
                <a:latin typeface="+mn-ea"/>
                <a:cs typeface="Times New Roman" panose="02020603050405020304" pitchFamily="18" charset="0"/>
              </a:rPr>
              <a:t>这个主题进行了如下思考并且写下了思想精要，他认为，首先要重视概念的把握，以精确的知识进行言说，指导实践。</a:t>
            </a:r>
            <a:endParaRPr lang="en-US" altLang="zh-CN" sz="2400" kern="100" dirty="0">
              <a:solidFill>
                <a:schemeClr val="tx1">
                  <a:lumMod val="65000"/>
                  <a:lumOff val="35000"/>
                </a:schemeClr>
              </a:solidFill>
              <a:latin typeface="+mn-ea"/>
              <a:cs typeface="Times New Roman" panose="02020603050405020304" pitchFamily="18" charset="0"/>
            </a:endParaRPr>
          </a:p>
          <a:p>
            <a:pPr indent="304800"/>
            <a:r>
              <a:rPr lang="en-US" altLang="zh-CN" sz="2400" kern="100" dirty="0">
                <a:solidFill>
                  <a:schemeClr val="tx1">
                    <a:lumMod val="65000"/>
                    <a:lumOff val="35000"/>
                  </a:schemeClr>
                </a:solidFill>
                <a:latin typeface="+mn-ea"/>
                <a:cs typeface="Times New Roman" panose="02020603050405020304" pitchFamily="18" charset="0"/>
              </a:rPr>
              <a:t>学校（是指教育者有计划、有组织地对受教育者进行系统的教育活动的组织机构）</a:t>
            </a:r>
          </a:p>
          <a:p>
            <a:pPr indent="304800"/>
            <a:r>
              <a:rPr lang="en-US" altLang="zh-CN" sz="2400" kern="100" dirty="0">
                <a:solidFill>
                  <a:schemeClr val="tx1">
                    <a:lumMod val="65000"/>
                    <a:lumOff val="35000"/>
                  </a:schemeClr>
                </a:solidFill>
                <a:latin typeface="+mn-ea"/>
                <a:cs typeface="Times New Roman" panose="02020603050405020304" pitchFamily="18" charset="0"/>
              </a:rPr>
              <a:t>管理（是指一定组织中的管理者，通过实施计划、组织、领导、协调、控制等职能来协调他人的活动，</a:t>
            </a:r>
            <a:r>
              <a:rPr lang="zh-CN" altLang="en-US" sz="2400" kern="100" dirty="0">
                <a:solidFill>
                  <a:schemeClr val="tx1">
                    <a:lumMod val="65000"/>
                    <a:lumOff val="35000"/>
                  </a:schemeClr>
                </a:solidFill>
                <a:latin typeface="+mn-ea"/>
                <a:cs typeface="Times New Roman" panose="02020603050405020304" pitchFamily="18" charset="0"/>
              </a:rPr>
              <a:t>是</a:t>
            </a:r>
            <a:r>
              <a:rPr lang="en-US" altLang="zh-CN" sz="2400" kern="100" dirty="0">
                <a:solidFill>
                  <a:schemeClr val="tx1">
                    <a:lumMod val="65000"/>
                    <a:lumOff val="35000"/>
                  </a:schemeClr>
                </a:solidFill>
                <a:latin typeface="+mn-ea"/>
                <a:cs typeface="Times New Roman" panose="02020603050405020304" pitchFamily="18" charset="0"/>
              </a:rPr>
              <a:t>使</a:t>
            </a:r>
            <a:r>
              <a:rPr lang="zh-CN" altLang="en-US" sz="2400" kern="100" dirty="0">
                <a:solidFill>
                  <a:schemeClr val="tx1">
                    <a:lumMod val="65000"/>
                    <a:lumOff val="35000"/>
                  </a:schemeClr>
                </a:solidFill>
                <a:latin typeface="+mn-ea"/>
                <a:cs typeface="Times New Roman" panose="02020603050405020304" pitchFamily="18" charset="0"/>
              </a:rPr>
              <a:t>他</a:t>
            </a:r>
            <a:r>
              <a:rPr lang="en-US" altLang="zh-CN" sz="2400" kern="100" dirty="0">
                <a:solidFill>
                  <a:schemeClr val="tx1">
                    <a:lumMod val="65000"/>
                    <a:lumOff val="35000"/>
                  </a:schemeClr>
                </a:solidFill>
                <a:latin typeface="+mn-ea"/>
                <a:cs typeface="Times New Roman" panose="02020603050405020304" pitchFamily="18" charset="0"/>
              </a:rPr>
              <a:t>人同自己一起实现既定目标的活动过程</a:t>
            </a:r>
            <a:r>
              <a:rPr lang="zh-CN" altLang="en-US" sz="2400" kern="100" dirty="0">
                <a:solidFill>
                  <a:schemeClr val="tx1">
                    <a:lumMod val="65000"/>
                    <a:lumOff val="35000"/>
                  </a:schemeClr>
                </a:solidFill>
                <a:latin typeface="+mn-ea"/>
                <a:cs typeface="Times New Roman" panose="02020603050405020304" pitchFamily="18" charset="0"/>
              </a:rPr>
              <a:t>；</a:t>
            </a:r>
            <a:r>
              <a:rPr lang="en-US" altLang="zh-CN" sz="2400" kern="100" dirty="0">
                <a:solidFill>
                  <a:schemeClr val="tx1">
                    <a:lumMod val="65000"/>
                    <a:lumOff val="35000"/>
                  </a:schemeClr>
                </a:solidFill>
                <a:latin typeface="+mn-ea"/>
                <a:cs typeface="Times New Roman" panose="02020603050405020304" pitchFamily="18" charset="0"/>
              </a:rPr>
              <a:t>是围绕质量管理目标而开展的制定计划、组织实施、检查指导、总结提高的活动过程）</a:t>
            </a:r>
          </a:p>
          <a:p>
            <a:pPr indent="304800"/>
            <a:r>
              <a:rPr lang="en-US" altLang="zh-CN" sz="2400" kern="100" dirty="0">
                <a:solidFill>
                  <a:schemeClr val="tx1">
                    <a:lumMod val="65000"/>
                    <a:lumOff val="35000"/>
                  </a:schemeClr>
                </a:solidFill>
                <a:latin typeface="+mn-ea"/>
                <a:cs typeface="Times New Roman" panose="02020603050405020304" pitchFamily="18" charset="0"/>
              </a:rPr>
              <a:t>智慧（在我们的日常生活中，智慧体现为更好的解决问题的能力）</a:t>
            </a:r>
          </a:p>
          <a:p>
            <a:pPr indent="304800"/>
            <a:r>
              <a:rPr lang="en-US" altLang="zh-CN" sz="2400" kern="100" dirty="0">
                <a:solidFill>
                  <a:schemeClr val="tx1">
                    <a:lumMod val="65000"/>
                    <a:lumOff val="35000"/>
                  </a:schemeClr>
                </a:solidFill>
                <a:latin typeface="+mn-ea"/>
                <a:cs typeface="Times New Roman" panose="02020603050405020304" pitchFamily="18" charset="0"/>
              </a:rPr>
              <a:t>大小（在这里特指校长管理学校所需的宏观领导与具体管理落实的基本能力）</a:t>
            </a:r>
          </a:p>
          <a:p>
            <a:pPr indent="304800"/>
            <a:r>
              <a:rPr lang="en-US" altLang="zh-CN" sz="2400" kern="100" dirty="0">
                <a:solidFill>
                  <a:schemeClr val="tx1">
                    <a:lumMod val="65000"/>
                    <a:lumOff val="35000"/>
                  </a:schemeClr>
                </a:solidFill>
                <a:latin typeface="+mn-ea"/>
                <a:cs typeface="Times New Roman" panose="02020603050405020304" pitchFamily="18" charset="0"/>
              </a:rPr>
              <a:t>管理要素、管理要务</a:t>
            </a:r>
            <a:r>
              <a:rPr lang="zh-CN" altLang="en-US" sz="2400" kern="100" dirty="0">
                <a:solidFill>
                  <a:schemeClr val="tx1">
                    <a:lumMod val="65000"/>
                    <a:lumOff val="35000"/>
                  </a:schemeClr>
                </a:solidFill>
                <a:latin typeface="+mn-ea"/>
                <a:cs typeface="Times New Roman" panose="02020603050405020304" pitchFamily="18" charset="0"/>
              </a:rPr>
              <a:t>的两个列表方式</a:t>
            </a:r>
            <a:r>
              <a:rPr lang="en-US" altLang="zh-CN" sz="2400" kern="100" dirty="0">
                <a:solidFill>
                  <a:schemeClr val="tx1">
                    <a:lumMod val="65000"/>
                    <a:lumOff val="35000"/>
                  </a:schemeClr>
                </a:solidFill>
                <a:latin typeface="+mn-ea"/>
                <a:cs typeface="Times New Roman" panose="02020603050405020304" pitchFamily="18" charset="0"/>
              </a:rPr>
              <a:t>：</a:t>
            </a:r>
          </a:p>
          <a:p>
            <a:pPr indent="304800"/>
            <a:r>
              <a:rPr lang="en-US" altLang="zh-CN" sz="2400" kern="100" dirty="0">
                <a:solidFill>
                  <a:schemeClr val="tx1">
                    <a:lumMod val="65000"/>
                    <a:lumOff val="35000"/>
                  </a:schemeClr>
                </a:solidFill>
                <a:latin typeface="+mn-ea"/>
                <a:cs typeface="Times New Roman" panose="02020603050405020304" pitchFamily="18" charset="0"/>
              </a:rPr>
              <a:t>1</a:t>
            </a:r>
            <a:r>
              <a:rPr lang="zh-CN" altLang="en-US" sz="2400" kern="100" dirty="0">
                <a:solidFill>
                  <a:schemeClr val="tx1">
                    <a:lumMod val="65000"/>
                    <a:lumOff val="35000"/>
                  </a:schemeClr>
                </a:solidFill>
                <a:latin typeface="+mn-ea"/>
                <a:cs typeface="Times New Roman" panose="02020603050405020304" pitchFamily="18" charset="0"/>
              </a:rPr>
              <a:t>、</a:t>
            </a:r>
            <a:r>
              <a:rPr lang="en-US" altLang="zh-CN" sz="2400" kern="100" dirty="0">
                <a:solidFill>
                  <a:schemeClr val="tx1">
                    <a:lumMod val="65000"/>
                    <a:lumOff val="35000"/>
                  </a:schemeClr>
                </a:solidFill>
                <a:latin typeface="+mn-ea"/>
                <a:cs typeface="Times New Roman" panose="02020603050405020304" pitchFamily="18" charset="0"/>
              </a:rPr>
              <a:t>目标、计划、组织、领导、协调、控制</a:t>
            </a:r>
          </a:p>
          <a:p>
            <a:pPr indent="304800"/>
            <a:r>
              <a:rPr lang="en-US" altLang="zh-CN" sz="2400" kern="100" dirty="0">
                <a:solidFill>
                  <a:schemeClr val="tx1">
                    <a:lumMod val="65000"/>
                    <a:lumOff val="35000"/>
                  </a:schemeClr>
                </a:solidFill>
                <a:latin typeface="+mn-ea"/>
                <a:cs typeface="Times New Roman" panose="02020603050405020304" pitchFamily="18" charset="0"/>
              </a:rPr>
              <a:t>2</a:t>
            </a:r>
            <a:r>
              <a:rPr lang="zh-CN" altLang="en-US" sz="2400" kern="100" dirty="0">
                <a:solidFill>
                  <a:schemeClr val="tx1">
                    <a:lumMod val="65000"/>
                    <a:lumOff val="35000"/>
                  </a:schemeClr>
                </a:solidFill>
                <a:latin typeface="+mn-ea"/>
                <a:cs typeface="Times New Roman" panose="02020603050405020304" pitchFamily="18" charset="0"/>
              </a:rPr>
              <a:t>、</a:t>
            </a:r>
            <a:r>
              <a:rPr lang="en-US" altLang="zh-CN" sz="2400" kern="100" dirty="0">
                <a:solidFill>
                  <a:schemeClr val="tx1">
                    <a:lumMod val="65000"/>
                    <a:lumOff val="35000"/>
                  </a:schemeClr>
                </a:solidFill>
                <a:latin typeface="+mn-ea"/>
                <a:cs typeface="Times New Roman" panose="02020603050405020304" pitchFamily="18" charset="0"/>
              </a:rPr>
              <a:t>目标、计划、组织、检查、总结</a:t>
            </a:r>
          </a:p>
        </p:txBody>
      </p:sp>
      <p:sp>
        <p:nvSpPr>
          <p:cNvPr id="6" name="灯片编号占位符 5"/>
          <p:cNvSpPr>
            <a:spLocks noGrp="1"/>
          </p:cNvSpPr>
          <p:nvPr>
            <p:ph type="sldNum" sz="quarter" idx="12"/>
          </p:nvPr>
        </p:nvSpPr>
        <p:spPr/>
        <p:txBody>
          <a:bodyPr/>
          <a:lstStyle/>
          <a:p>
            <a:fld id="{47EBC45F-4C12-7443-9859-712EC8ACF082}" type="slidenum">
              <a:rPr kumimoji="1" lang="zh-CN" altLang="en-US" smtClean="0"/>
              <a:pPr/>
              <a:t>20</a:t>
            </a:fld>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anim calcmode="lin" valueType="num">
                                      <p:cBhvr additive="base">
                                        <p:cTn id="4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0" y="0"/>
            <a:ext cx="12192000" cy="1130300"/>
          </a:xfrm>
          <a:prstGeom prst="rect">
            <a:avLst/>
          </a:prstGeom>
        </p:spPr>
      </p:pic>
      <p:sp>
        <p:nvSpPr>
          <p:cNvPr id="10" name="矩形 9"/>
          <p:cNvSpPr/>
          <p:nvPr/>
        </p:nvSpPr>
        <p:spPr>
          <a:xfrm>
            <a:off x="573646" y="1333486"/>
            <a:ext cx="2608406" cy="461665"/>
          </a:xfrm>
          <a:prstGeom prst="rect">
            <a:avLst/>
          </a:prstGeom>
        </p:spPr>
        <p:txBody>
          <a:bodyPr wrap="none">
            <a:spAutoFit/>
          </a:bodyPr>
          <a:lstStyle/>
          <a:p>
            <a:r>
              <a:rPr lang="zh-CN" altLang="en-US" sz="2400" b="1" spc="300" dirty="0">
                <a:solidFill>
                  <a:srgbClr val="064A91"/>
                </a:solidFill>
              </a:rPr>
              <a:t>（四）随堂练习</a:t>
            </a:r>
            <a:endParaRPr lang="en-US" altLang="zh-CN" sz="2400" b="1" spc="300" dirty="0">
              <a:solidFill>
                <a:srgbClr val="064A91"/>
              </a:solidFill>
            </a:endParaRPr>
          </a:p>
        </p:txBody>
      </p:sp>
      <p:sp>
        <p:nvSpPr>
          <p:cNvPr id="12" name="标题 1"/>
          <p:cNvSpPr txBox="1"/>
          <p:nvPr/>
        </p:nvSpPr>
        <p:spPr>
          <a:xfrm>
            <a:off x="1019175" y="318770"/>
            <a:ext cx="8362315" cy="7975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a:solidFill>
                  <a:schemeClr val="bg1"/>
                </a:solidFill>
                <a:latin typeface="+mn-ea"/>
                <a:ea typeface="+mn-ea"/>
              </a:rPr>
              <a:t>第一部分：</a:t>
            </a:r>
            <a:r>
              <a:rPr lang="zh-CN" altLang="en-US" sz="3200" b="1" dirty="0">
                <a:solidFill>
                  <a:schemeClr val="bg1"/>
                </a:solidFill>
                <a:latin typeface="+mn-ea"/>
                <a:sym typeface="+mn-ea"/>
              </a:rPr>
              <a:t>校长优化自身工作的理念</a:t>
            </a:r>
            <a:endParaRPr lang="zh-CN" altLang="en-US" sz="3200" b="1" dirty="0">
              <a:solidFill>
                <a:schemeClr val="bg1"/>
              </a:solidFill>
              <a:latin typeface="+mn-ea"/>
              <a:ea typeface="+mn-ea"/>
              <a:sym typeface="+mn-ea"/>
            </a:endParaRPr>
          </a:p>
          <a:p>
            <a:endParaRPr lang="zh-CN" altLang="en-US" sz="3200" dirty="0">
              <a:solidFill>
                <a:schemeClr val="bg1"/>
              </a:solidFill>
              <a:latin typeface="+mn-ea"/>
              <a:ea typeface="+mn-ea"/>
            </a:endParaRPr>
          </a:p>
        </p:txBody>
      </p:sp>
      <p:sp>
        <p:nvSpPr>
          <p:cNvPr id="7" name="矩形 6"/>
          <p:cNvSpPr/>
          <p:nvPr/>
        </p:nvSpPr>
        <p:spPr>
          <a:xfrm>
            <a:off x="490220" y="2287905"/>
            <a:ext cx="11124565" cy="4892675"/>
          </a:xfrm>
          <a:prstGeom prst="rect">
            <a:avLst/>
          </a:prstGeom>
        </p:spPr>
        <p:txBody>
          <a:bodyPr wrap="square">
            <a:spAutoFit/>
          </a:bodyPr>
          <a:lstStyle/>
          <a:p>
            <a:pPr indent="304800"/>
            <a:r>
              <a:rPr lang="zh-CN" altLang="en-US" sz="2400" kern="100" dirty="0">
                <a:solidFill>
                  <a:schemeClr val="tx1">
                    <a:lumMod val="65000"/>
                    <a:lumOff val="35000"/>
                  </a:schemeClr>
                </a:solidFill>
                <a:latin typeface="+mn-ea"/>
                <a:cs typeface="Times New Roman" panose="02020603050405020304" pitchFamily="18" charset="0"/>
              </a:rPr>
              <a:t>练习</a:t>
            </a:r>
            <a:r>
              <a:rPr lang="en-US" altLang="zh-CN" sz="2400" kern="100" dirty="0">
                <a:solidFill>
                  <a:schemeClr val="tx1">
                    <a:lumMod val="65000"/>
                    <a:lumOff val="35000"/>
                  </a:schemeClr>
                </a:solidFill>
                <a:latin typeface="+mn-ea"/>
                <a:cs typeface="Times New Roman" panose="02020603050405020304" pitchFamily="18" charset="0"/>
              </a:rPr>
              <a:t>1</a:t>
            </a:r>
            <a:r>
              <a:rPr lang="zh-CN" altLang="en-US" sz="2400" kern="100" dirty="0">
                <a:solidFill>
                  <a:schemeClr val="tx1">
                    <a:lumMod val="65000"/>
                    <a:lumOff val="35000"/>
                  </a:schemeClr>
                </a:solidFill>
                <a:latin typeface="+mn-ea"/>
                <a:cs typeface="Times New Roman" panose="02020603050405020304" pitchFamily="18" charset="0"/>
              </a:rPr>
              <a:t>：请你再列出一个管理的要素、要务表，并且说出你的列表理念或者思想依据？提示：可围绕人、事进行列举。</a:t>
            </a:r>
          </a:p>
          <a:p>
            <a:pPr indent="304800"/>
            <a:r>
              <a:rPr lang="zh-CN" altLang="en-US" sz="2400" kern="100" dirty="0">
                <a:solidFill>
                  <a:schemeClr val="tx1">
                    <a:lumMod val="65000"/>
                    <a:lumOff val="35000"/>
                  </a:schemeClr>
                </a:solidFill>
                <a:latin typeface="+mn-ea"/>
                <a:cs typeface="Times New Roman" panose="02020603050405020304" pitchFamily="18" charset="0"/>
              </a:rPr>
              <a:t>练习</a:t>
            </a:r>
            <a:r>
              <a:rPr lang="en-US" altLang="zh-CN" sz="2400" kern="100" dirty="0">
                <a:solidFill>
                  <a:schemeClr val="tx1">
                    <a:lumMod val="65000"/>
                    <a:lumOff val="35000"/>
                  </a:schemeClr>
                </a:solidFill>
                <a:latin typeface="+mn-ea"/>
                <a:cs typeface="Times New Roman" panose="02020603050405020304" pitchFamily="18" charset="0"/>
              </a:rPr>
              <a:t>2</a:t>
            </a:r>
            <a:r>
              <a:rPr lang="zh-CN" altLang="en-US" sz="2400" kern="100" dirty="0">
                <a:solidFill>
                  <a:schemeClr val="tx1">
                    <a:lumMod val="65000"/>
                    <a:lumOff val="35000"/>
                  </a:schemeClr>
                </a:solidFill>
                <a:latin typeface="+mn-ea"/>
                <a:cs typeface="Times New Roman" panose="02020603050405020304" pitchFamily="18" charset="0"/>
              </a:rPr>
              <a:t>：请选择一个要素、要务的列表，以时间为主线，做出个人的规划、计划的构想：</a:t>
            </a:r>
          </a:p>
          <a:p>
            <a:pPr indent="304800"/>
            <a:r>
              <a:rPr lang="zh-CN" altLang="en-US" sz="2400" kern="100" dirty="0">
                <a:solidFill>
                  <a:schemeClr val="tx1">
                    <a:lumMod val="65000"/>
                    <a:lumOff val="35000"/>
                  </a:schemeClr>
                </a:solidFill>
                <a:latin typeface="+mn-ea"/>
                <a:cs typeface="Times New Roman" panose="02020603050405020304" pitchFamily="18" charset="0"/>
              </a:rPr>
              <a:t>以下按照目标、计划、组织、检查、总结的要素、要务列表，进行练习：</a:t>
            </a:r>
          </a:p>
          <a:p>
            <a:pPr indent="304800"/>
            <a:r>
              <a:rPr lang="zh-CN" altLang="en-US" sz="2400" kern="100" dirty="0">
                <a:solidFill>
                  <a:schemeClr val="tx1">
                    <a:lumMod val="65000"/>
                    <a:lumOff val="35000"/>
                  </a:schemeClr>
                </a:solidFill>
                <a:latin typeface="+mn-ea"/>
                <a:cs typeface="Times New Roman" panose="02020603050405020304" pitchFamily="18" charset="0"/>
              </a:rPr>
              <a:t>围绕目标进行如下思考：</a:t>
            </a:r>
          </a:p>
          <a:p>
            <a:pPr indent="304800"/>
            <a:r>
              <a:rPr lang="zh-CN" altLang="en-US" sz="2400" kern="100" dirty="0">
                <a:solidFill>
                  <a:schemeClr val="tx1">
                    <a:lumMod val="65000"/>
                    <a:lumOff val="35000"/>
                  </a:schemeClr>
                </a:solidFill>
                <a:latin typeface="+mn-ea"/>
                <a:cs typeface="Times New Roman" panose="02020603050405020304" pitchFamily="18" charset="0"/>
              </a:rPr>
              <a:t>用一句话概括</a:t>
            </a:r>
            <a:r>
              <a:rPr lang="en-US" altLang="zh-CN" sz="2400" kern="100" dirty="0">
                <a:solidFill>
                  <a:schemeClr val="tx1">
                    <a:lumMod val="65000"/>
                    <a:lumOff val="35000"/>
                  </a:schemeClr>
                </a:solidFill>
                <a:latin typeface="+mn-ea"/>
                <a:cs typeface="Times New Roman" panose="02020603050405020304" pitchFamily="18" charset="0"/>
              </a:rPr>
              <a:t>“</a:t>
            </a:r>
            <a:r>
              <a:rPr lang="zh-CN" altLang="en-US" sz="2400" kern="100" dirty="0">
                <a:solidFill>
                  <a:schemeClr val="tx1">
                    <a:lumMod val="65000"/>
                    <a:lumOff val="35000"/>
                  </a:schemeClr>
                </a:solidFill>
                <a:latin typeface="+mn-ea"/>
                <a:cs typeface="Times New Roman" panose="02020603050405020304" pitchFamily="18" charset="0"/>
              </a:rPr>
              <a:t>目标</a:t>
            </a:r>
            <a:r>
              <a:rPr lang="en-US" altLang="zh-CN" sz="2400" kern="100" dirty="0">
                <a:solidFill>
                  <a:schemeClr val="tx1">
                    <a:lumMod val="65000"/>
                    <a:lumOff val="35000"/>
                  </a:schemeClr>
                </a:solidFill>
                <a:latin typeface="+mn-ea"/>
                <a:cs typeface="Times New Roman" panose="02020603050405020304" pitchFamily="18" charset="0"/>
              </a:rPr>
              <a:t>”</a:t>
            </a:r>
            <a:r>
              <a:rPr lang="zh-CN" altLang="en-US" sz="2400" kern="100" dirty="0">
                <a:solidFill>
                  <a:schemeClr val="tx1">
                    <a:lumMod val="65000"/>
                    <a:lumOff val="35000"/>
                  </a:schemeClr>
                </a:solidFill>
                <a:latin typeface="+mn-ea"/>
                <a:cs typeface="Times New Roman" panose="02020603050405020304" pitchFamily="18" charset="0"/>
              </a:rPr>
              <a:t>是什么？</a:t>
            </a:r>
          </a:p>
          <a:p>
            <a:pPr indent="304800"/>
            <a:r>
              <a:rPr lang="zh-CN" altLang="en-US" sz="2400" kern="100" dirty="0">
                <a:solidFill>
                  <a:schemeClr val="tx1">
                    <a:lumMod val="65000"/>
                    <a:lumOff val="35000"/>
                  </a:schemeClr>
                </a:solidFill>
                <a:latin typeface="+mn-ea"/>
                <a:cs typeface="Times New Roman" panose="02020603050405020304" pitchFamily="18" charset="0"/>
              </a:rPr>
              <a:t>学校的目标有哪些？分别是什么？</a:t>
            </a:r>
          </a:p>
          <a:p>
            <a:pPr indent="304800"/>
            <a:r>
              <a:rPr lang="zh-CN" altLang="en-US" sz="2400" kern="100" dirty="0">
                <a:solidFill>
                  <a:schemeClr val="tx1">
                    <a:lumMod val="65000"/>
                    <a:lumOff val="35000"/>
                  </a:schemeClr>
                </a:solidFill>
                <a:latin typeface="+mn-ea"/>
                <a:cs typeface="Times New Roman" panose="02020603050405020304" pitchFamily="18" charset="0"/>
              </a:rPr>
              <a:t>共同思考</a:t>
            </a:r>
            <a:r>
              <a:rPr lang="en-US" altLang="zh-CN" sz="2400" kern="100" dirty="0">
                <a:solidFill>
                  <a:schemeClr val="tx1">
                    <a:lumMod val="65000"/>
                    <a:lumOff val="35000"/>
                  </a:schemeClr>
                </a:solidFill>
                <a:latin typeface="+mn-ea"/>
                <a:cs typeface="Times New Roman" panose="02020603050405020304" pitchFamily="18" charset="0"/>
              </a:rPr>
              <a:t>——</a:t>
            </a:r>
            <a:endParaRPr lang="zh-CN" altLang="en-US" sz="2400" kern="100" dirty="0">
              <a:solidFill>
                <a:schemeClr val="tx1">
                  <a:lumMod val="65000"/>
                  <a:lumOff val="35000"/>
                </a:schemeClr>
              </a:solidFill>
              <a:latin typeface="+mn-ea"/>
              <a:cs typeface="Times New Roman" panose="02020603050405020304" pitchFamily="18" charset="0"/>
            </a:endParaRPr>
          </a:p>
          <a:p>
            <a:pPr indent="304800"/>
            <a:r>
              <a:rPr lang="zh-CN" altLang="en-US" sz="2400" kern="100" dirty="0">
                <a:solidFill>
                  <a:schemeClr val="tx1">
                    <a:lumMod val="65000"/>
                    <a:lumOff val="35000"/>
                  </a:schemeClr>
                </a:solidFill>
                <a:latin typeface="+mn-ea"/>
                <a:cs typeface="Times New Roman" panose="02020603050405020304" pitchFamily="18" charset="0"/>
              </a:rPr>
              <a:t>教育目的、办学目标、德育目标、课程目标、教学目标、学习目标</a:t>
            </a:r>
          </a:p>
          <a:p>
            <a:pPr indent="304800"/>
            <a:r>
              <a:rPr lang="zh-CN" altLang="en-US" sz="2400" kern="100" dirty="0">
                <a:solidFill>
                  <a:schemeClr val="tx1">
                    <a:lumMod val="65000"/>
                    <a:lumOff val="35000"/>
                  </a:schemeClr>
                </a:solidFill>
                <a:latin typeface="+mn-ea"/>
                <a:cs typeface="Times New Roman" panose="02020603050405020304" pitchFamily="18" charset="0"/>
              </a:rPr>
              <a:t>要求：站在思想的高峰，超越实践的前沿</a:t>
            </a:r>
          </a:p>
          <a:p>
            <a:pPr indent="304800"/>
            <a:endParaRPr lang="zh-CN" altLang="en-US" sz="2400" kern="100" dirty="0">
              <a:solidFill>
                <a:schemeClr val="tx1">
                  <a:lumMod val="65000"/>
                  <a:lumOff val="35000"/>
                </a:schemeClr>
              </a:solidFill>
              <a:latin typeface="+mn-ea"/>
              <a:cs typeface="Times New Roman" panose="02020603050405020304" pitchFamily="18" charset="0"/>
            </a:endParaRPr>
          </a:p>
          <a:p>
            <a:pPr indent="304800"/>
            <a:endParaRPr lang="zh-CN" altLang="en-US" sz="2400" kern="100" dirty="0">
              <a:solidFill>
                <a:schemeClr val="tx1">
                  <a:lumMod val="65000"/>
                  <a:lumOff val="35000"/>
                </a:schemeClr>
              </a:solidFill>
              <a:latin typeface="+mn-ea"/>
              <a:cs typeface="Times New Roman" panose="02020603050405020304" pitchFamily="18" charset="0"/>
            </a:endParaRPr>
          </a:p>
        </p:txBody>
      </p:sp>
      <p:sp>
        <p:nvSpPr>
          <p:cNvPr id="6" name="灯片编号占位符 5"/>
          <p:cNvSpPr>
            <a:spLocks noGrp="1"/>
          </p:cNvSpPr>
          <p:nvPr>
            <p:ph type="sldNum" sz="quarter" idx="12"/>
          </p:nvPr>
        </p:nvSpPr>
        <p:spPr/>
        <p:txBody>
          <a:bodyPr/>
          <a:lstStyle/>
          <a:p>
            <a:fld id="{47EBC45F-4C12-7443-9859-712EC8ACF082}" type="slidenum">
              <a:rPr kumimoji="1" lang="zh-CN" altLang="en-US" smtClean="0"/>
              <a:pPr/>
              <a:t>21</a:t>
            </a:fld>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linds(horizont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blinds(horizontal)">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blinds(horizontal)">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blinds(horizontal)">
                                      <p:cBhvr>
                                        <p:cTn id="4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心往一块想</a:t>
            </a:r>
            <a:endParaRPr lang="zh-CN" altLang="en-US" dirty="0"/>
          </a:p>
        </p:txBody>
      </p:sp>
      <p:sp>
        <p:nvSpPr>
          <p:cNvPr id="3" name="内容占位符 2"/>
          <p:cNvSpPr>
            <a:spLocks noGrp="1"/>
          </p:cNvSpPr>
          <p:nvPr>
            <p:ph idx="1"/>
          </p:nvPr>
        </p:nvSpPr>
        <p:spPr>
          <a:xfrm>
            <a:off x="552488" y="1357298"/>
            <a:ext cx="10972800" cy="5257800"/>
          </a:xfrm>
        </p:spPr>
        <p:txBody>
          <a:bodyPr>
            <a:normAutofit/>
          </a:bodyPr>
          <a:lstStyle/>
          <a:p>
            <a:r>
              <a:rPr lang="zh-CN" altLang="en-US" dirty="0" smtClean="0"/>
              <a:t>最大公约数、共识、认同度、底线思维</a:t>
            </a:r>
            <a:endParaRPr lang="en-US" altLang="zh-CN" dirty="0" smtClean="0"/>
          </a:p>
          <a:p>
            <a:r>
              <a:rPr lang="zh-CN" altLang="en-US" b="1" u="sng" dirty="0" smtClean="0"/>
              <a:t>？：</a:t>
            </a:r>
            <a:endParaRPr lang="en-US" altLang="zh-CN" b="1" u="sng" dirty="0" smtClean="0"/>
          </a:p>
          <a:p>
            <a:r>
              <a:rPr lang="zh-CN" altLang="en-US" dirty="0" smtClean="0"/>
              <a:t>核心素养、教学质量、学业水平</a:t>
            </a:r>
            <a:r>
              <a:rPr lang="en-US" altLang="zh-CN" dirty="0" smtClean="0"/>
              <a:t>… …</a:t>
            </a:r>
          </a:p>
          <a:p>
            <a:r>
              <a:rPr lang="zh-CN" altLang="zh-CN" sz="2800" b="1" dirty="0" smtClean="0"/>
              <a:t>北京市教育现代化发展水平督导评价指标体系</a:t>
            </a:r>
            <a:endParaRPr lang="zh-CN" altLang="zh-CN" sz="2800" dirty="0" smtClean="0"/>
          </a:p>
          <a:p>
            <a:endParaRPr lang="zh-CN" altLang="zh-CN" dirty="0" smtClean="0"/>
          </a:p>
          <a:p>
            <a:endParaRPr lang="zh-CN" altLang="en-US" dirty="0"/>
          </a:p>
        </p:txBody>
      </p:sp>
      <p:graphicFrame>
        <p:nvGraphicFramePr>
          <p:cNvPr id="4" name="表格 3"/>
          <p:cNvGraphicFramePr>
            <a:graphicFrameLocks noGrp="1"/>
          </p:cNvGraphicFramePr>
          <p:nvPr/>
        </p:nvGraphicFramePr>
        <p:xfrm>
          <a:off x="571461" y="3786190"/>
          <a:ext cx="11144327" cy="2747970"/>
        </p:xfrm>
        <a:graphic>
          <a:graphicData uri="http://schemas.openxmlformats.org/drawingml/2006/table">
            <a:tbl>
              <a:tblPr firstRow="1" bandRow="1">
                <a:tableStyleId>{5C22544A-7EE6-4342-B048-85BDC9FD1C3A}</a:tableStyleId>
              </a:tblPr>
              <a:tblGrid>
                <a:gridCol w="768575"/>
                <a:gridCol w="3689157"/>
                <a:gridCol w="2228865"/>
                <a:gridCol w="2228865"/>
                <a:gridCol w="2228865"/>
              </a:tblGrid>
              <a:tr h="535785">
                <a:tc>
                  <a:txBody>
                    <a:bodyPr/>
                    <a:lstStyle/>
                    <a:p>
                      <a:pPr algn="ctr">
                        <a:lnSpc>
                          <a:spcPts val="2200"/>
                        </a:lnSpc>
                        <a:spcAft>
                          <a:spcPts val="0"/>
                        </a:spcAft>
                      </a:pPr>
                      <a:r>
                        <a:rPr lang="zh-CN" sz="1600" b="1" kern="0" dirty="0">
                          <a:latin typeface="Times New Roman"/>
                          <a:ea typeface="宋体"/>
                          <a:cs typeface="宋体"/>
                        </a:rPr>
                        <a:t>编号</a:t>
                      </a:r>
                      <a:endParaRPr lang="zh-CN" sz="1200" kern="100" dirty="0">
                        <a:latin typeface="Times New Roman"/>
                        <a:ea typeface="宋体"/>
                        <a:cs typeface="Times New Roman"/>
                      </a:endParaRPr>
                    </a:p>
                  </a:txBody>
                  <a:tcPr marT="0" marB="0" anchor="ctr"/>
                </a:tc>
                <a:tc>
                  <a:txBody>
                    <a:bodyPr/>
                    <a:lstStyle/>
                    <a:p>
                      <a:pPr algn="ctr">
                        <a:lnSpc>
                          <a:spcPts val="2200"/>
                        </a:lnSpc>
                        <a:spcAft>
                          <a:spcPts val="0"/>
                        </a:spcAft>
                      </a:pPr>
                      <a:r>
                        <a:rPr lang="zh-CN" sz="1600" b="1" kern="0" dirty="0">
                          <a:latin typeface="Times New Roman"/>
                          <a:ea typeface="宋体"/>
                          <a:cs typeface="宋体"/>
                        </a:rPr>
                        <a:t>三级指标</a:t>
                      </a:r>
                      <a:endParaRPr lang="zh-CN" sz="1200" kern="100" dirty="0">
                        <a:latin typeface="Times New Roman"/>
                        <a:ea typeface="宋体"/>
                        <a:cs typeface="Times New Roman"/>
                      </a:endParaRPr>
                    </a:p>
                  </a:txBody>
                  <a:tcPr marT="0" marB="0" anchor="ctr"/>
                </a:tc>
                <a:tc>
                  <a:txBody>
                    <a:bodyPr/>
                    <a:lstStyle/>
                    <a:p>
                      <a:pPr algn="ctr">
                        <a:lnSpc>
                          <a:spcPts val="2200"/>
                        </a:lnSpc>
                        <a:spcAft>
                          <a:spcPts val="0"/>
                        </a:spcAft>
                      </a:pPr>
                      <a:r>
                        <a:rPr lang="zh-CN" sz="1600" b="1" kern="0" dirty="0">
                          <a:latin typeface="Times New Roman"/>
                          <a:ea typeface="宋体"/>
                          <a:cs typeface="宋体"/>
                        </a:rPr>
                        <a:t>指标来源</a:t>
                      </a:r>
                      <a:endParaRPr lang="zh-CN" sz="1200" kern="100" dirty="0">
                        <a:latin typeface="Times New Roman"/>
                        <a:ea typeface="宋体"/>
                        <a:cs typeface="Times New Roman"/>
                      </a:endParaRPr>
                    </a:p>
                  </a:txBody>
                  <a:tcPr marT="0" marB="0" anchor="ctr"/>
                </a:tc>
                <a:tc>
                  <a:txBody>
                    <a:bodyPr/>
                    <a:lstStyle/>
                    <a:p>
                      <a:pPr algn="ctr">
                        <a:lnSpc>
                          <a:spcPts val="2200"/>
                        </a:lnSpc>
                        <a:spcAft>
                          <a:spcPts val="0"/>
                        </a:spcAft>
                      </a:pPr>
                      <a:r>
                        <a:rPr lang="zh-CN" sz="1600" b="1" kern="0" dirty="0">
                          <a:latin typeface="Times New Roman"/>
                          <a:ea typeface="宋体"/>
                          <a:cs typeface="宋体"/>
                        </a:rPr>
                        <a:t>数据来源</a:t>
                      </a:r>
                      <a:endParaRPr lang="zh-CN" sz="1200" kern="100" dirty="0">
                        <a:latin typeface="Times New Roman"/>
                        <a:ea typeface="宋体"/>
                        <a:cs typeface="Times New Roman"/>
                      </a:endParaRPr>
                    </a:p>
                  </a:txBody>
                  <a:tcPr marT="0" marB="0" anchor="ctr"/>
                </a:tc>
                <a:tc>
                  <a:txBody>
                    <a:bodyPr/>
                    <a:lstStyle/>
                    <a:p>
                      <a:pPr algn="ctr">
                        <a:lnSpc>
                          <a:spcPts val="2200"/>
                        </a:lnSpc>
                        <a:spcAft>
                          <a:spcPts val="0"/>
                        </a:spcAft>
                      </a:pPr>
                      <a:r>
                        <a:rPr lang="zh-CN" sz="1600" b="1" kern="0" dirty="0">
                          <a:latin typeface="Times New Roman"/>
                          <a:ea typeface="宋体"/>
                          <a:cs typeface="宋体"/>
                        </a:rPr>
                        <a:t>目标值</a:t>
                      </a:r>
                      <a:endParaRPr lang="zh-CN" sz="1200" kern="100" dirty="0">
                        <a:latin typeface="Times New Roman"/>
                        <a:ea typeface="宋体"/>
                        <a:cs typeface="Times New Roman"/>
                      </a:endParaRPr>
                    </a:p>
                  </a:txBody>
                  <a:tcPr marT="0" marB="0" anchor="ctr"/>
                </a:tc>
              </a:tr>
              <a:tr h="535785">
                <a:tc>
                  <a:txBody>
                    <a:bodyPr/>
                    <a:lstStyle/>
                    <a:p>
                      <a:pPr algn="ctr">
                        <a:lnSpc>
                          <a:spcPts val="2200"/>
                        </a:lnSpc>
                        <a:spcAft>
                          <a:spcPts val="0"/>
                        </a:spcAft>
                      </a:pPr>
                      <a:r>
                        <a:rPr lang="en-US" sz="2000" kern="0" dirty="0">
                          <a:latin typeface="仿宋" pitchFamily="49" charset="-122"/>
                          <a:ea typeface="仿宋" pitchFamily="49" charset="-122"/>
                          <a:cs typeface="宋体"/>
                        </a:rPr>
                        <a:t>16</a:t>
                      </a:r>
                      <a:endParaRPr lang="zh-CN" sz="1600" kern="100" dirty="0">
                        <a:latin typeface="仿宋" pitchFamily="49" charset="-122"/>
                        <a:ea typeface="仿宋" pitchFamily="49" charset="-122"/>
                        <a:cs typeface="Times New Roman"/>
                      </a:endParaRPr>
                    </a:p>
                  </a:txBody>
                  <a:tcPr marT="0" marB="0" anchor="ctr"/>
                </a:tc>
                <a:tc>
                  <a:txBody>
                    <a:bodyPr/>
                    <a:lstStyle/>
                    <a:p>
                      <a:pPr algn="ctr">
                        <a:lnSpc>
                          <a:spcPts val="2200"/>
                        </a:lnSpc>
                        <a:spcAft>
                          <a:spcPts val="0"/>
                        </a:spcAft>
                      </a:pPr>
                      <a:r>
                        <a:rPr lang="zh-CN" sz="2000" kern="0">
                          <a:latin typeface="仿宋" pitchFamily="49" charset="-122"/>
                          <a:ea typeface="仿宋" pitchFamily="49" charset="-122"/>
                          <a:cs typeface="宋体"/>
                        </a:rPr>
                        <a:t>中小学生科学素养水平达标比例</a:t>
                      </a:r>
                      <a:endParaRPr lang="zh-CN" sz="1600" kern="100">
                        <a:latin typeface="仿宋" pitchFamily="49" charset="-122"/>
                        <a:ea typeface="仿宋" pitchFamily="49" charset="-122"/>
                        <a:cs typeface="Times New Roman"/>
                      </a:endParaRPr>
                    </a:p>
                  </a:txBody>
                  <a:tcPr marT="0" marB="0" anchor="ctr"/>
                </a:tc>
                <a:tc>
                  <a:txBody>
                    <a:bodyPr/>
                    <a:lstStyle/>
                    <a:p>
                      <a:pPr algn="ctr">
                        <a:lnSpc>
                          <a:spcPts val="2200"/>
                        </a:lnSpc>
                        <a:spcAft>
                          <a:spcPts val="0"/>
                        </a:spcAft>
                      </a:pPr>
                      <a:r>
                        <a:rPr lang="zh-CN" sz="2000" kern="0" dirty="0">
                          <a:latin typeface="仿宋" pitchFamily="49" charset="-122"/>
                          <a:ea typeface="仿宋" pitchFamily="49" charset="-122"/>
                          <a:cs typeface="宋体"/>
                        </a:rPr>
                        <a:t>新设</a:t>
                      </a:r>
                      <a:endParaRPr lang="zh-CN" sz="1600" kern="100" dirty="0">
                        <a:latin typeface="仿宋" pitchFamily="49" charset="-122"/>
                        <a:ea typeface="仿宋" pitchFamily="49" charset="-122"/>
                        <a:cs typeface="Times New Roman"/>
                      </a:endParaRPr>
                    </a:p>
                  </a:txBody>
                  <a:tcPr marT="0" marB="0" anchor="ctr"/>
                </a:tc>
                <a:tc>
                  <a:txBody>
                    <a:bodyPr/>
                    <a:lstStyle/>
                    <a:p>
                      <a:pPr algn="ctr">
                        <a:lnSpc>
                          <a:spcPts val="2200"/>
                        </a:lnSpc>
                        <a:spcAft>
                          <a:spcPts val="0"/>
                        </a:spcAft>
                      </a:pPr>
                      <a:r>
                        <a:rPr lang="zh-CN" sz="2000" kern="0">
                          <a:latin typeface="仿宋" pitchFamily="49" charset="-122"/>
                          <a:ea typeface="仿宋" pitchFamily="49" charset="-122"/>
                          <a:cs typeface="宋体"/>
                        </a:rPr>
                        <a:t>调研</a:t>
                      </a:r>
                      <a:endParaRPr lang="zh-CN" sz="1600" kern="100">
                        <a:latin typeface="仿宋" pitchFamily="49" charset="-122"/>
                        <a:ea typeface="仿宋" pitchFamily="49" charset="-122"/>
                        <a:cs typeface="Times New Roman"/>
                      </a:endParaRPr>
                    </a:p>
                  </a:txBody>
                  <a:tcPr marT="0" marB="0" anchor="ctr"/>
                </a:tc>
                <a:tc>
                  <a:txBody>
                    <a:bodyPr/>
                    <a:lstStyle/>
                    <a:p>
                      <a:pPr algn="ctr">
                        <a:lnSpc>
                          <a:spcPts val="2200"/>
                        </a:lnSpc>
                        <a:spcAft>
                          <a:spcPts val="0"/>
                        </a:spcAft>
                      </a:pPr>
                      <a:r>
                        <a:rPr lang="zh-CN" sz="2000" kern="0" dirty="0">
                          <a:latin typeface="仿宋" pitchFamily="49" charset="-122"/>
                          <a:ea typeface="仿宋" pitchFamily="49" charset="-122"/>
                          <a:cs typeface="宋体"/>
                        </a:rPr>
                        <a:t>增长值</a:t>
                      </a:r>
                      <a:endParaRPr lang="zh-CN" sz="1600" kern="100" dirty="0">
                        <a:latin typeface="仿宋" pitchFamily="49" charset="-122"/>
                        <a:ea typeface="仿宋" pitchFamily="49" charset="-122"/>
                        <a:cs typeface="Times New Roman"/>
                      </a:endParaRPr>
                    </a:p>
                  </a:txBody>
                  <a:tcPr marT="0" marB="0" anchor="ctr"/>
                </a:tc>
              </a:tr>
              <a:tr h="535785">
                <a:tc>
                  <a:txBody>
                    <a:bodyPr/>
                    <a:lstStyle/>
                    <a:p>
                      <a:pPr algn="ctr">
                        <a:lnSpc>
                          <a:spcPts val="2200"/>
                        </a:lnSpc>
                        <a:spcAft>
                          <a:spcPts val="0"/>
                        </a:spcAft>
                      </a:pPr>
                      <a:r>
                        <a:rPr lang="en-US" sz="2000" kern="0" dirty="0">
                          <a:latin typeface="仿宋" pitchFamily="49" charset="-122"/>
                          <a:ea typeface="仿宋" pitchFamily="49" charset="-122"/>
                          <a:cs typeface="宋体"/>
                        </a:rPr>
                        <a:t>17</a:t>
                      </a:r>
                      <a:endParaRPr lang="zh-CN" sz="1600" kern="100" dirty="0">
                        <a:latin typeface="仿宋" pitchFamily="49" charset="-122"/>
                        <a:ea typeface="仿宋" pitchFamily="49" charset="-122"/>
                        <a:cs typeface="Times New Roman"/>
                      </a:endParaRPr>
                    </a:p>
                  </a:txBody>
                  <a:tcPr marT="0" marB="0" anchor="ctr"/>
                </a:tc>
                <a:tc>
                  <a:txBody>
                    <a:bodyPr/>
                    <a:lstStyle/>
                    <a:p>
                      <a:pPr algn="ctr">
                        <a:lnSpc>
                          <a:spcPts val="2200"/>
                        </a:lnSpc>
                        <a:spcAft>
                          <a:spcPts val="0"/>
                        </a:spcAft>
                      </a:pPr>
                      <a:r>
                        <a:rPr lang="zh-CN" sz="2000" kern="0" dirty="0">
                          <a:latin typeface="仿宋" pitchFamily="49" charset="-122"/>
                          <a:ea typeface="仿宋" pitchFamily="49" charset="-122"/>
                          <a:cs typeface="宋体"/>
                        </a:rPr>
                        <a:t>义务教育质量监测中合格学生比例 </a:t>
                      </a:r>
                      <a:endParaRPr lang="zh-CN" sz="1600" kern="100" dirty="0">
                        <a:latin typeface="仿宋" pitchFamily="49" charset="-122"/>
                        <a:ea typeface="仿宋" pitchFamily="49" charset="-122"/>
                        <a:cs typeface="Times New Roman"/>
                      </a:endParaRPr>
                    </a:p>
                  </a:txBody>
                  <a:tcPr marT="0" marB="0" anchor="ctr"/>
                </a:tc>
                <a:tc>
                  <a:txBody>
                    <a:bodyPr/>
                    <a:lstStyle/>
                    <a:p>
                      <a:pPr algn="ctr">
                        <a:lnSpc>
                          <a:spcPts val="2200"/>
                        </a:lnSpc>
                        <a:spcAft>
                          <a:spcPts val="0"/>
                        </a:spcAft>
                      </a:pPr>
                      <a:r>
                        <a:rPr lang="zh-CN" sz="2000" kern="0">
                          <a:latin typeface="仿宋" pitchFamily="49" charset="-122"/>
                          <a:ea typeface="仿宋" pitchFamily="49" charset="-122"/>
                          <a:cs typeface="宋体"/>
                        </a:rPr>
                        <a:t>新设</a:t>
                      </a:r>
                      <a:endParaRPr lang="zh-CN" sz="1600" kern="100">
                        <a:latin typeface="仿宋" pitchFamily="49" charset="-122"/>
                        <a:ea typeface="仿宋" pitchFamily="49" charset="-122"/>
                        <a:cs typeface="Times New Roman"/>
                      </a:endParaRPr>
                    </a:p>
                  </a:txBody>
                  <a:tcPr marT="0" marB="0" anchor="ctr"/>
                </a:tc>
                <a:tc>
                  <a:txBody>
                    <a:bodyPr/>
                    <a:lstStyle/>
                    <a:p>
                      <a:pPr algn="ctr">
                        <a:lnSpc>
                          <a:spcPts val="2200"/>
                        </a:lnSpc>
                        <a:spcAft>
                          <a:spcPts val="0"/>
                        </a:spcAft>
                      </a:pPr>
                      <a:r>
                        <a:rPr lang="zh-CN" sz="2000" kern="0">
                          <a:latin typeface="仿宋" pitchFamily="49" charset="-122"/>
                          <a:ea typeface="仿宋" pitchFamily="49" charset="-122"/>
                          <a:cs typeface="宋体"/>
                        </a:rPr>
                        <a:t>市教委</a:t>
                      </a:r>
                      <a:endParaRPr lang="zh-CN" sz="1600" kern="100">
                        <a:latin typeface="仿宋" pitchFamily="49" charset="-122"/>
                        <a:ea typeface="仿宋" pitchFamily="49" charset="-122"/>
                        <a:cs typeface="Times New Roman"/>
                      </a:endParaRPr>
                    </a:p>
                  </a:txBody>
                  <a:tcPr marT="0" marB="0" anchor="ctr"/>
                </a:tc>
                <a:tc>
                  <a:txBody>
                    <a:bodyPr/>
                    <a:lstStyle/>
                    <a:p>
                      <a:pPr algn="ctr">
                        <a:lnSpc>
                          <a:spcPts val="2200"/>
                        </a:lnSpc>
                        <a:spcAft>
                          <a:spcPts val="0"/>
                        </a:spcAft>
                      </a:pPr>
                      <a:r>
                        <a:rPr lang="en-US" sz="2000" kern="0" dirty="0">
                          <a:latin typeface="仿宋" pitchFamily="49" charset="-122"/>
                          <a:ea typeface="仿宋" pitchFamily="49" charset="-122"/>
                          <a:cs typeface="宋体"/>
                        </a:rPr>
                        <a:t>95%</a:t>
                      </a:r>
                      <a:endParaRPr lang="zh-CN" sz="1600" kern="100" dirty="0">
                        <a:latin typeface="仿宋" pitchFamily="49" charset="-122"/>
                        <a:ea typeface="仿宋" pitchFamily="49" charset="-122"/>
                        <a:cs typeface="Times New Roman"/>
                      </a:endParaRPr>
                    </a:p>
                  </a:txBody>
                  <a:tcPr marT="0" marB="0" anchor="ctr"/>
                </a:tc>
              </a:tr>
              <a:tr h="535785">
                <a:tc>
                  <a:txBody>
                    <a:bodyPr/>
                    <a:lstStyle/>
                    <a:p>
                      <a:pPr algn="ctr">
                        <a:lnSpc>
                          <a:spcPts val="2200"/>
                        </a:lnSpc>
                        <a:spcAft>
                          <a:spcPts val="0"/>
                        </a:spcAft>
                      </a:pPr>
                      <a:r>
                        <a:rPr lang="en-US" sz="2000" kern="0" dirty="0">
                          <a:solidFill>
                            <a:schemeClr val="dk1"/>
                          </a:solidFill>
                          <a:latin typeface="仿宋" pitchFamily="49" charset="-122"/>
                          <a:ea typeface="仿宋" pitchFamily="49" charset="-122"/>
                          <a:cs typeface="宋体"/>
                        </a:rPr>
                        <a:t>35</a:t>
                      </a:r>
                      <a:endParaRPr lang="zh-CN" sz="2000" kern="0" dirty="0">
                        <a:solidFill>
                          <a:schemeClr val="dk1"/>
                        </a:solidFill>
                        <a:latin typeface="仿宋" pitchFamily="49" charset="-122"/>
                        <a:ea typeface="仿宋" pitchFamily="49" charset="-122"/>
                        <a:cs typeface="宋体"/>
                      </a:endParaRPr>
                    </a:p>
                  </a:txBody>
                  <a:tcPr marT="0" marB="0" anchor="ctr"/>
                </a:tc>
                <a:tc>
                  <a:txBody>
                    <a:bodyPr/>
                    <a:lstStyle/>
                    <a:p>
                      <a:pPr algn="just">
                        <a:lnSpc>
                          <a:spcPts val="2200"/>
                        </a:lnSpc>
                        <a:spcAft>
                          <a:spcPts val="0"/>
                        </a:spcAft>
                      </a:pPr>
                      <a:r>
                        <a:rPr lang="zh-CN" sz="2000" kern="0" dirty="0">
                          <a:solidFill>
                            <a:schemeClr val="dk1"/>
                          </a:solidFill>
                          <a:latin typeface="仿宋" pitchFamily="49" charset="-122"/>
                          <a:ea typeface="仿宋" pitchFamily="49" charset="-122"/>
                          <a:cs typeface="宋体"/>
                        </a:rPr>
                        <a:t>家庭、学校、社会协同育人机制形成</a:t>
                      </a:r>
                    </a:p>
                  </a:txBody>
                  <a:tcPr marT="0" marB="0" anchor="ctr"/>
                </a:tc>
                <a:tc>
                  <a:txBody>
                    <a:bodyPr/>
                    <a:lstStyle/>
                    <a:p>
                      <a:pPr algn="ctr">
                        <a:lnSpc>
                          <a:spcPts val="2200"/>
                        </a:lnSpc>
                        <a:spcAft>
                          <a:spcPts val="0"/>
                        </a:spcAft>
                      </a:pPr>
                      <a:r>
                        <a:rPr lang="zh-CN" sz="2000" kern="0" dirty="0">
                          <a:solidFill>
                            <a:schemeClr val="dk1"/>
                          </a:solidFill>
                          <a:latin typeface="仿宋" pitchFamily="49" charset="-122"/>
                          <a:ea typeface="仿宋" pitchFamily="49" charset="-122"/>
                          <a:cs typeface="宋体"/>
                        </a:rPr>
                        <a:t>新设</a:t>
                      </a:r>
                    </a:p>
                  </a:txBody>
                  <a:tcPr marT="0" marB="0" anchor="ctr"/>
                </a:tc>
                <a:tc>
                  <a:txBody>
                    <a:bodyPr/>
                    <a:lstStyle/>
                    <a:p>
                      <a:pPr algn="ctr">
                        <a:lnSpc>
                          <a:spcPts val="2200"/>
                        </a:lnSpc>
                        <a:spcAft>
                          <a:spcPts val="0"/>
                        </a:spcAft>
                      </a:pPr>
                      <a:r>
                        <a:rPr lang="zh-CN" sz="2000" kern="0" dirty="0">
                          <a:solidFill>
                            <a:schemeClr val="dk1"/>
                          </a:solidFill>
                          <a:latin typeface="仿宋" pitchFamily="49" charset="-122"/>
                          <a:ea typeface="仿宋" pitchFamily="49" charset="-122"/>
                          <a:cs typeface="宋体"/>
                        </a:rPr>
                        <a:t>专家评判</a:t>
                      </a:r>
                    </a:p>
                  </a:txBody>
                  <a:tcPr marT="0" marB="0" anchor="ctr"/>
                </a:tc>
                <a:tc>
                  <a:txBody>
                    <a:bodyPr/>
                    <a:lstStyle/>
                    <a:p>
                      <a:pPr algn="ctr">
                        <a:lnSpc>
                          <a:spcPts val="2200"/>
                        </a:lnSpc>
                        <a:spcAft>
                          <a:spcPts val="0"/>
                        </a:spcAft>
                      </a:pPr>
                      <a:r>
                        <a:rPr lang="zh-CN" sz="2000" kern="0" dirty="0">
                          <a:solidFill>
                            <a:schemeClr val="dk1"/>
                          </a:solidFill>
                          <a:latin typeface="仿宋" pitchFamily="49" charset="-122"/>
                          <a:ea typeface="仿宋" pitchFamily="49" charset="-122"/>
                          <a:cs typeface="宋体"/>
                        </a:rPr>
                        <a:t>社会满意</a:t>
                      </a:r>
                    </a:p>
                  </a:txBody>
                  <a:tcPr marT="0" marB="0" anchor="ctr"/>
                </a:tc>
              </a:tr>
              <a:tr h="535785">
                <a:tc>
                  <a:txBody>
                    <a:bodyPr/>
                    <a:lstStyle/>
                    <a:p>
                      <a:pPr algn="ctr">
                        <a:lnSpc>
                          <a:spcPts val="2200"/>
                        </a:lnSpc>
                        <a:spcAft>
                          <a:spcPts val="0"/>
                        </a:spcAft>
                      </a:pPr>
                      <a:r>
                        <a:rPr lang="en-US" sz="2000" kern="0" dirty="0">
                          <a:solidFill>
                            <a:schemeClr val="dk1"/>
                          </a:solidFill>
                          <a:latin typeface="仿宋" pitchFamily="49" charset="-122"/>
                          <a:ea typeface="仿宋" pitchFamily="49" charset="-122"/>
                          <a:cs typeface="宋体"/>
                        </a:rPr>
                        <a:t>44</a:t>
                      </a:r>
                      <a:endParaRPr lang="zh-CN" sz="2000" kern="0" dirty="0">
                        <a:solidFill>
                          <a:schemeClr val="dk1"/>
                        </a:solidFill>
                        <a:latin typeface="仿宋" pitchFamily="49" charset="-122"/>
                        <a:ea typeface="仿宋" pitchFamily="49" charset="-122"/>
                        <a:cs typeface="宋体"/>
                      </a:endParaRPr>
                    </a:p>
                  </a:txBody>
                  <a:tcPr marT="0" marB="0" anchor="ctr"/>
                </a:tc>
                <a:tc>
                  <a:txBody>
                    <a:bodyPr/>
                    <a:lstStyle/>
                    <a:p>
                      <a:pPr algn="ctr">
                        <a:lnSpc>
                          <a:spcPts val="2200"/>
                        </a:lnSpc>
                        <a:spcAft>
                          <a:spcPts val="0"/>
                        </a:spcAft>
                      </a:pPr>
                      <a:r>
                        <a:rPr lang="zh-CN" sz="2000" kern="0" dirty="0">
                          <a:solidFill>
                            <a:schemeClr val="dk1"/>
                          </a:solidFill>
                          <a:latin typeface="仿宋" pitchFamily="49" charset="-122"/>
                          <a:ea typeface="仿宋" pitchFamily="49" charset="-122"/>
                          <a:cs typeface="宋体"/>
                        </a:rPr>
                        <a:t>教育思想和战略规划</a:t>
                      </a:r>
                    </a:p>
                  </a:txBody>
                  <a:tcPr marT="0" marB="0" anchor="ctr"/>
                </a:tc>
                <a:tc>
                  <a:txBody>
                    <a:bodyPr/>
                    <a:lstStyle/>
                    <a:p>
                      <a:pPr algn="ctr">
                        <a:lnSpc>
                          <a:spcPts val="2200"/>
                        </a:lnSpc>
                        <a:spcAft>
                          <a:spcPts val="0"/>
                        </a:spcAft>
                      </a:pPr>
                      <a:r>
                        <a:rPr lang="zh-CN" sz="2000" kern="0" dirty="0">
                          <a:solidFill>
                            <a:schemeClr val="dk1"/>
                          </a:solidFill>
                          <a:latin typeface="仿宋" pitchFamily="49" charset="-122"/>
                          <a:ea typeface="仿宋" pitchFamily="49" charset="-122"/>
                          <a:cs typeface="宋体"/>
                        </a:rPr>
                        <a:t>新设</a:t>
                      </a:r>
                    </a:p>
                  </a:txBody>
                  <a:tcPr marT="0" marB="0" anchor="ctr"/>
                </a:tc>
                <a:tc>
                  <a:txBody>
                    <a:bodyPr/>
                    <a:lstStyle/>
                    <a:p>
                      <a:pPr algn="ctr">
                        <a:lnSpc>
                          <a:spcPts val="2200"/>
                        </a:lnSpc>
                        <a:spcAft>
                          <a:spcPts val="0"/>
                        </a:spcAft>
                      </a:pPr>
                      <a:r>
                        <a:rPr lang="zh-CN" sz="2000" kern="0" dirty="0">
                          <a:solidFill>
                            <a:schemeClr val="dk1"/>
                          </a:solidFill>
                          <a:latin typeface="仿宋" pitchFamily="49" charset="-122"/>
                          <a:ea typeface="仿宋" pitchFamily="49" charset="-122"/>
                          <a:cs typeface="宋体"/>
                        </a:rPr>
                        <a:t>专家评判</a:t>
                      </a:r>
                    </a:p>
                  </a:txBody>
                  <a:tcPr marT="0" marB="0" anchor="ctr"/>
                </a:tc>
                <a:tc>
                  <a:txBody>
                    <a:bodyPr/>
                    <a:lstStyle/>
                    <a:p>
                      <a:pPr algn="ctr">
                        <a:lnSpc>
                          <a:spcPts val="2200"/>
                        </a:lnSpc>
                        <a:spcAft>
                          <a:spcPts val="0"/>
                        </a:spcAft>
                      </a:pPr>
                      <a:r>
                        <a:rPr lang="zh-CN" sz="2000" kern="0" dirty="0">
                          <a:solidFill>
                            <a:schemeClr val="dk1"/>
                          </a:solidFill>
                          <a:latin typeface="仿宋" pitchFamily="49" charset="-122"/>
                          <a:ea typeface="仿宋" pitchFamily="49" charset="-122"/>
                          <a:cs typeface="宋体"/>
                        </a:rPr>
                        <a:t>社会满意</a:t>
                      </a:r>
                    </a:p>
                  </a:txBody>
                  <a:tcPr marT="0" marB="0" anchor="ctr"/>
                </a:tc>
              </a:tr>
            </a:tbl>
          </a:graphicData>
        </a:graphic>
      </p:graphicFrame>
      <p:sp>
        <p:nvSpPr>
          <p:cNvPr id="6" name="矩形 5"/>
          <p:cNvSpPr/>
          <p:nvPr/>
        </p:nvSpPr>
        <p:spPr>
          <a:xfrm>
            <a:off x="1860524" y="1801803"/>
            <a:ext cx="8191557" cy="584775"/>
          </a:xfrm>
          <a:prstGeom prst="rect">
            <a:avLst/>
          </a:prstGeom>
          <a:solidFill>
            <a:srgbClr val="00B050"/>
          </a:solidFill>
        </p:spPr>
        <p:txBody>
          <a:bodyPr wrap="square" lIns="91440" tIns="45720" rIns="91440" bIns="45720">
            <a:spAutoFit/>
          </a:bodyPr>
          <a:lstStyle/>
          <a:p>
            <a:pPr algn="ctr"/>
            <a:r>
              <a:rPr lang="zh-CN" altLang="en-US"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达标率，增长、增值数，满意度</a:t>
            </a:r>
            <a:endParaRPr lang="zh-CN" altLang="en-US" sz="3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7" name="灯片编号占位符 6"/>
          <p:cNvSpPr>
            <a:spLocks noGrp="1"/>
          </p:cNvSpPr>
          <p:nvPr>
            <p:ph type="sldNum" sz="quarter" idx="12"/>
          </p:nvPr>
        </p:nvSpPr>
        <p:spPr/>
        <p:txBody>
          <a:bodyPr/>
          <a:lstStyle/>
          <a:p>
            <a:fld id="{47EBC45F-4C12-7443-9859-712EC8ACF082}" type="slidenum">
              <a:rPr kumimoji="1" lang="zh-CN" altLang="en-US" smtClean="0"/>
              <a:pPr/>
              <a:t>22</a:t>
            </a:fld>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286760" y="2590165"/>
            <a:ext cx="8478520" cy="922020"/>
          </a:xfrm>
          <a:prstGeom prst="rect">
            <a:avLst/>
          </a:prstGeom>
          <a:noFill/>
        </p:spPr>
        <p:txBody>
          <a:bodyPr wrap="square" rtlCol="0">
            <a:spAutoFit/>
          </a:bodyPr>
          <a:lstStyle/>
          <a:p>
            <a:pPr>
              <a:lnSpc>
                <a:spcPct val="150000"/>
              </a:lnSpc>
            </a:pPr>
            <a:r>
              <a:rPr lang="zh-CN" altLang="en-US" sz="3600" b="1" dirty="0">
                <a:solidFill>
                  <a:srgbClr val="00B0F0"/>
                </a:solidFill>
                <a:latin typeface="+mn-ea"/>
              </a:rPr>
              <a:t>第二部分：校长带领班子的工作理念</a:t>
            </a:r>
            <a:endParaRPr lang="en-US" altLang="zh-CN" sz="3600" b="1" dirty="0">
              <a:solidFill>
                <a:srgbClr val="00B0F0"/>
              </a:solidFill>
              <a:latin typeface="+mn-ea"/>
            </a:endParaRPr>
          </a:p>
        </p:txBody>
      </p:sp>
      <p:pic>
        <p:nvPicPr>
          <p:cNvPr id="2" name="图片 1"/>
          <p:cNvPicPr>
            <a:picLocks noChangeAspect="1"/>
          </p:cNvPicPr>
          <p:nvPr/>
        </p:nvPicPr>
        <p:blipFill>
          <a:blip r:embed="rId2"/>
          <a:stretch>
            <a:fillRect/>
          </a:stretch>
        </p:blipFill>
        <p:spPr>
          <a:xfrm>
            <a:off x="0" y="0"/>
            <a:ext cx="1295400" cy="6858000"/>
          </a:xfrm>
          <a:prstGeom prst="rect">
            <a:avLst/>
          </a:prstGeom>
        </p:spPr>
      </p:pic>
      <p:sp>
        <p:nvSpPr>
          <p:cNvPr id="4" name="灯片编号占位符 3"/>
          <p:cNvSpPr>
            <a:spLocks noGrp="1"/>
          </p:cNvSpPr>
          <p:nvPr>
            <p:ph type="sldNum" sz="quarter" idx="12"/>
          </p:nvPr>
        </p:nvSpPr>
        <p:spPr/>
        <p:txBody>
          <a:bodyPr/>
          <a:lstStyle/>
          <a:p>
            <a:fld id="{47EBC45F-4C12-7443-9859-712EC8ACF082}" type="slidenum">
              <a:rPr kumimoji="1" lang="zh-CN" altLang="en-US" smtClean="0"/>
              <a:pPr/>
              <a:t>23</a:t>
            </a:fld>
            <a:endParaRPr kumimoji="1"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0" y="0"/>
            <a:ext cx="12192000" cy="1130300"/>
          </a:xfrm>
          <a:prstGeom prst="rect">
            <a:avLst/>
          </a:prstGeom>
        </p:spPr>
      </p:pic>
      <p:sp>
        <p:nvSpPr>
          <p:cNvPr id="10" name="矩形 9"/>
          <p:cNvSpPr/>
          <p:nvPr/>
        </p:nvSpPr>
        <p:spPr>
          <a:xfrm>
            <a:off x="573646" y="1333486"/>
            <a:ext cx="2818400" cy="461665"/>
          </a:xfrm>
          <a:prstGeom prst="rect">
            <a:avLst/>
          </a:prstGeom>
        </p:spPr>
        <p:txBody>
          <a:bodyPr wrap="none">
            <a:spAutoFit/>
          </a:bodyPr>
          <a:lstStyle/>
          <a:p>
            <a:r>
              <a:rPr lang="zh-CN" altLang="en-US" sz="2400" b="1" spc="300" dirty="0">
                <a:solidFill>
                  <a:srgbClr val="064A91"/>
                </a:solidFill>
              </a:rPr>
              <a:t>（一）知识点</a:t>
            </a:r>
            <a:r>
              <a:rPr lang="en-US" altLang="zh-CN" sz="2400" b="1" spc="300" dirty="0">
                <a:solidFill>
                  <a:srgbClr val="064A91"/>
                </a:solidFill>
              </a:rPr>
              <a:t>1</a:t>
            </a:r>
            <a:r>
              <a:rPr lang="zh-CN" altLang="en-US" sz="2400" b="1" spc="300" dirty="0">
                <a:solidFill>
                  <a:srgbClr val="064A91"/>
                </a:solidFill>
              </a:rPr>
              <a:t>：</a:t>
            </a:r>
            <a:endParaRPr lang="en-US" altLang="zh-CN" sz="2400" b="1" spc="300" dirty="0">
              <a:solidFill>
                <a:srgbClr val="064A91"/>
              </a:solidFill>
            </a:endParaRPr>
          </a:p>
        </p:txBody>
      </p:sp>
      <p:sp>
        <p:nvSpPr>
          <p:cNvPr id="11" name="矩形 10"/>
          <p:cNvSpPr/>
          <p:nvPr/>
        </p:nvSpPr>
        <p:spPr>
          <a:xfrm>
            <a:off x="709295" y="1976120"/>
            <a:ext cx="10708005" cy="1198880"/>
          </a:xfrm>
          <a:prstGeom prst="rect">
            <a:avLst/>
          </a:prstGeom>
        </p:spPr>
        <p:txBody>
          <a:bodyPr wrap="square">
            <a:spAutoFit/>
          </a:bodyPr>
          <a:lstStyle/>
          <a:p>
            <a:pPr indent="304800"/>
            <a:endParaRPr lang="en-US" altLang="zh-CN" sz="1600" kern="100" dirty="0">
              <a:solidFill>
                <a:schemeClr val="tx1">
                  <a:lumMod val="65000"/>
                  <a:lumOff val="35000"/>
                </a:schemeClr>
              </a:solidFill>
              <a:latin typeface="+mn-ea"/>
              <a:cs typeface="Times New Roman" panose="02020603050405020304" pitchFamily="18" charset="0"/>
            </a:endParaRPr>
          </a:p>
          <a:p>
            <a:pPr indent="304800"/>
            <a:r>
              <a:rPr lang="en-US" altLang="zh-CN" sz="2800" kern="100" dirty="0">
                <a:solidFill>
                  <a:schemeClr val="tx1"/>
                </a:solidFill>
                <a:latin typeface="黑体" panose="02010609060101010101" charset="-122"/>
                <a:ea typeface="黑体" panose="02010609060101010101" charset="-122"/>
                <a:cs typeface="黑体" panose="02010609060101010101" charset="-122"/>
              </a:rPr>
              <a:t>1.</a:t>
            </a:r>
            <a:r>
              <a:rPr lang="zh-CN" altLang="en-US" sz="2800" kern="100" dirty="0">
                <a:solidFill>
                  <a:schemeClr val="tx1"/>
                </a:solidFill>
                <a:latin typeface="黑体" panose="02010609060101010101" charset="-122"/>
                <a:ea typeface="黑体" panose="02010609060101010101" charset="-122"/>
                <a:cs typeface="黑体" panose="02010609060101010101" charset="-122"/>
              </a:rPr>
              <a:t> 领导首先要树立的理念是调动人，组织事。简称待人处事，以人成事。</a:t>
            </a:r>
          </a:p>
        </p:txBody>
      </p:sp>
      <p:sp>
        <p:nvSpPr>
          <p:cNvPr id="12" name="标题 1"/>
          <p:cNvSpPr txBox="1"/>
          <p:nvPr/>
        </p:nvSpPr>
        <p:spPr>
          <a:xfrm>
            <a:off x="1019175" y="318770"/>
            <a:ext cx="8279130" cy="7975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a:solidFill>
                  <a:schemeClr val="bg1"/>
                </a:solidFill>
                <a:latin typeface="+mn-ea"/>
                <a:ea typeface="+mn-ea"/>
              </a:rPr>
              <a:t>第二部分：</a:t>
            </a:r>
            <a:r>
              <a:rPr lang="zh-CN" altLang="en-US" sz="3200" b="1" dirty="0">
                <a:solidFill>
                  <a:schemeClr val="bg1"/>
                </a:solidFill>
                <a:latin typeface="+mn-ea"/>
                <a:sym typeface="+mn-ea"/>
              </a:rPr>
              <a:t>校长带领班子的工作理念</a:t>
            </a:r>
            <a:endParaRPr lang="en-US" altLang="zh-CN" sz="3200" b="1" dirty="0">
              <a:solidFill>
                <a:schemeClr val="bg1"/>
              </a:solidFill>
              <a:latin typeface="+mn-ea"/>
            </a:endParaRPr>
          </a:p>
          <a:p>
            <a:endParaRPr lang="en-US" altLang="zh-CN" sz="3200" b="1" dirty="0">
              <a:solidFill>
                <a:schemeClr val="bg1"/>
              </a:solidFill>
              <a:latin typeface="+mn-ea"/>
              <a:ea typeface="+mn-ea"/>
            </a:endParaRPr>
          </a:p>
        </p:txBody>
      </p:sp>
      <p:sp>
        <p:nvSpPr>
          <p:cNvPr id="7" name="矩形 6"/>
          <p:cNvSpPr/>
          <p:nvPr/>
        </p:nvSpPr>
        <p:spPr>
          <a:xfrm>
            <a:off x="709295" y="3856990"/>
            <a:ext cx="10647045" cy="1198880"/>
          </a:xfrm>
          <a:prstGeom prst="rect">
            <a:avLst/>
          </a:prstGeom>
        </p:spPr>
        <p:txBody>
          <a:bodyPr wrap="square">
            <a:spAutoFit/>
          </a:bodyPr>
          <a:lstStyle/>
          <a:p>
            <a:pPr indent="304800"/>
            <a:endParaRPr lang="en-US" altLang="zh-CN" sz="1600" kern="100" dirty="0">
              <a:solidFill>
                <a:schemeClr val="tx1">
                  <a:lumMod val="65000"/>
                  <a:lumOff val="35000"/>
                </a:schemeClr>
              </a:solidFill>
              <a:latin typeface="+mn-ea"/>
              <a:cs typeface="Times New Roman" panose="02020603050405020304" pitchFamily="18" charset="0"/>
            </a:endParaRPr>
          </a:p>
          <a:p>
            <a:pPr indent="304800" algn="l">
              <a:buClrTx/>
              <a:buSzTx/>
              <a:buFontTx/>
            </a:pPr>
            <a:r>
              <a:rPr lang="en-US" altLang="zh-CN" sz="2800" kern="100" dirty="0">
                <a:solidFill>
                  <a:schemeClr val="tx1"/>
                </a:solidFill>
                <a:latin typeface="黑体" panose="02010609060101010101" charset="-122"/>
                <a:ea typeface="黑体" panose="02010609060101010101" charset="-122"/>
                <a:cs typeface="黑体" panose="02010609060101010101" charset="-122"/>
              </a:rPr>
              <a:t>2. 调动人要围绕领导者、员工、教师、学生、家长、人类六个关键词进行实践性思考</a:t>
            </a:r>
            <a:r>
              <a:rPr lang="zh-CN" altLang="en-US" sz="2800" kern="100" dirty="0">
                <a:solidFill>
                  <a:schemeClr val="tx1"/>
                </a:solidFill>
                <a:latin typeface="黑体" panose="02010609060101010101" charset="-122"/>
                <a:ea typeface="黑体" panose="02010609060101010101" charset="-122"/>
                <a:cs typeface="黑体" panose="02010609060101010101" charset="-122"/>
              </a:rPr>
              <a:t>。</a:t>
            </a:r>
          </a:p>
        </p:txBody>
      </p:sp>
      <p:sp>
        <p:nvSpPr>
          <p:cNvPr id="9" name="灯片编号占位符 8"/>
          <p:cNvSpPr>
            <a:spLocks noGrp="1"/>
          </p:cNvSpPr>
          <p:nvPr>
            <p:ph type="sldNum" sz="quarter" idx="12"/>
          </p:nvPr>
        </p:nvSpPr>
        <p:spPr/>
        <p:txBody>
          <a:bodyPr/>
          <a:lstStyle/>
          <a:p>
            <a:fld id="{47EBC45F-4C12-7443-9859-712EC8ACF082}" type="slidenum">
              <a:rPr kumimoji="1" lang="zh-CN" altLang="en-US" smtClean="0"/>
              <a:pPr/>
              <a:t>24</a:t>
            </a:fld>
            <a:endParaRPr kumimoji="1" lang="zh-CN"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0" y="0"/>
            <a:ext cx="12192000" cy="1130300"/>
          </a:xfrm>
          <a:prstGeom prst="rect">
            <a:avLst/>
          </a:prstGeom>
        </p:spPr>
      </p:pic>
      <p:sp>
        <p:nvSpPr>
          <p:cNvPr id="10" name="矩形 9"/>
          <p:cNvSpPr/>
          <p:nvPr/>
        </p:nvSpPr>
        <p:spPr>
          <a:xfrm>
            <a:off x="573646" y="1333486"/>
            <a:ext cx="2818400" cy="461665"/>
          </a:xfrm>
          <a:prstGeom prst="rect">
            <a:avLst/>
          </a:prstGeom>
        </p:spPr>
        <p:txBody>
          <a:bodyPr wrap="none">
            <a:spAutoFit/>
          </a:bodyPr>
          <a:lstStyle/>
          <a:p>
            <a:r>
              <a:rPr lang="zh-CN" altLang="en-US" sz="2400" b="1" spc="300" dirty="0">
                <a:solidFill>
                  <a:srgbClr val="064A91"/>
                </a:solidFill>
              </a:rPr>
              <a:t>（二）知识点</a:t>
            </a:r>
            <a:r>
              <a:rPr lang="en-US" altLang="zh-CN" sz="2400" b="1" spc="300" dirty="0">
                <a:solidFill>
                  <a:srgbClr val="064A91"/>
                </a:solidFill>
              </a:rPr>
              <a:t>2</a:t>
            </a:r>
            <a:r>
              <a:rPr lang="zh-CN" altLang="en-US" sz="2400" b="1" spc="300" dirty="0">
                <a:solidFill>
                  <a:srgbClr val="064A91"/>
                </a:solidFill>
              </a:rPr>
              <a:t>：</a:t>
            </a:r>
            <a:endParaRPr lang="en-US" altLang="zh-CN" sz="2400" b="1" spc="300" dirty="0">
              <a:solidFill>
                <a:srgbClr val="064A91"/>
              </a:solidFill>
            </a:endParaRPr>
          </a:p>
        </p:txBody>
      </p:sp>
      <p:sp>
        <p:nvSpPr>
          <p:cNvPr id="11" name="矩形 10"/>
          <p:cNvSpPr/>
          <p:nvPr/>
        </p:nvSpPr>
        <p:spPr>
          <a:xfrm>
            <a:off x="709295" y="1966595"/>
            <a:ext cx="10815955" cy="1383665"/>
          </a:xfrm>
          <a:prstGeom prst="rect">
            <a:avLst/>
          </a:prstGeom>
        </p:spPr>
        <p:txBody>
          <a:bodyPr wrap="square">
            <a:spAutoFit/>
          </a:bodyPr>
          <a:lstStyle/>
          <a:p>
            <a:pPr indent="304800" algn="l">
              <a:lnSpc>
                <a:spcPct val="150000"/>
              </a:lnSpc>
              <a:buClrTx/>
              <a:buSzTx/>
              <a:buFontTx/>
            </a:pPr>
            <a:r>
              <a:rPr lang="en-US" altLang="zh-CN" sz="2800" kern="100" dirty="0">
                <a:solidFill>
                  <a:schemeClr val="tx1"/>
                </a:solidFill>
                <a:latin typeface="黑体" panose="02010609060101010101" charset="-122"/>
                <a:ea typeface="黑体" panose="02010609060101010101" charset="-122"/>
                <a:cs typeface="黑体" panose="02010609060101010101" charset="-122"/>
              </a:rPr>
              <a:t>1.</a:t>
            </a:r>
            <a:r>
              <a:rPr lang="zh-CN" altLang="en-US" sz="2800" kern="100" dirty="0">
                <a:solidFill>
                  <a:schemeClr val="tx1"/>
                </a:solidFill>
                <a:latin typeface="黑体" panose="02010609060101010101" charset="-122"/>
                <a:ea typeface="黑体" panose="02010609060101010101" charset="-122"/>
                <a:cs typeface="黑体" panose="02010609060101010101" charset="-122"/>
              </a:rPr>
              <a:t> </a:t>
            </a:r>
            <a:r>
              <a:rPr lang="en-US" altLang="zh-CN" sz="2800" kern="100" dirty="0">
                <a:solidFill>
                  <a:schemeClr val="tx1"/>
                </a:solidFill>
                <a:latin typeface="黑体" panose="02010609060101010101" charset="-122"/>
                <a:ea typeface="黑体" panose="02010609060101010101" charset="-122"/>
                <a:cs typeface="黑体" panose="02010609060101010101" charset="-122"/>
                <a:sym typeface="+mn-ea"/>
              </a:rPr>
              <a:t>组织事要围绕学习、教学、课程、德育、组织、学校、部门、社会八个关键词进行实践性思考。</a:t>
            </a:r>
          </a:p>
        </p:txBody>
      </p:sp>
      <p:sp>
        <p:nvSpPr>
          <p:cNvPr id="12" name="标题 1"/>
          <p:cNvSpPr txBox="1"/>
          <p:nvPr/>
        </p:nvSpPr>
        <p:spPr>
          <a:xfrm>
            <a:off x="1019175" y="318770"/>
            <a:ext cx="8595995" cy="7975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a:solidFill>
                  <a:schemeClr val="bg1"/>
                </a:solidFill>
                <a:latin typeface="+mn-ea"/>
                <a:ea typeface="+mn-ea"/>
              </a:rPr>
              <a:t>第二部分：</a:t>
            </a:r>
            <a:r>
              <a:rPr lang="zh-CN" altLang="en-US" sz="3200" b="1" dirty="0">
                <a:solidFill>
                  <a:schemeClr val="bg1"/>
                </a:solidFill>
                <a:latin typeface="+mn-ea"/>
                <a:sym typeface="+mn-ea"/>
              </a:rPr>
              <a:t>校长带领班子的工作理念</a:t>
            </a:r>
            <a:endParaRPr lang="en-US" altLang="zh-CN" sz="3200" b="1" dirty="0">
              <a:solidFill>
                <a:schemeClr val="bg1"/>
              </a:solidFill>
              <a:latin typeface="+mn-ea"/>
            </a:endParaRPr>
          </a:p>
          <a:p>
            <a:endParaRPr lang="zh-CN" altLang="en-US" sz="3200" dirty="0">
              <a:solidFill>
                <a:schemeClr val="bg1"/>
              </a:solidFill>
              <a:latin typeface="+mn-ea"/>
              <a:ea typeface="+mn-ea"/>
            </a:endParaRPr>
          </a:p>
        </p:txBody>
      </p:sp>
      <p:sp>
        <p:nvSpPr>
          <p:cNvPr id="7" name="矩形 6"/>
          <p:cNvSpPr/>
          <p:nvPr/>
        </p:nvSpPr>
        <p:spPr>
          <a:xfrm>
            <a:off x="709295" y="3856990"/>
            <a:ext cx="10815955" cy="2276475"/>
          </a:xfrm>
          <a:prstGeom prst="rect">
            <a:avLst/>
          </a:prstGeom>
        </p:spPr>
        <p:txBody>
          <a:bodyPr wrap="square">
            <a:spAutoFit/>
          </a:bodyPr>
          <a:lstStyle/>
          <a:p>
            <a:pPr indent="304800"/>
            <a:endParaRPr lang="en-US" altLang="zh-CN" sz="1600" kern="100" dirty="0">
              <a:solidFill>
                <a:schemeClr val="tx1">
                  <a:lumMod val="65000"/>
                  <a:lumOff val="35000"/>
                </a:schemeClr>
              </a:solidFill>
              <a:latin typeface="+mn-ea"/>
              <a:cs typeface="Times New Roman" panose="02020603050405020304" pitchFamily="18" charset="0"/>
            </a:endParaRPr>
          </a:p>
          <a:p>
            <a:pPr indent="304800">
              <a:lnSpc>
                <a:spcPct val="150000"/>
              </a:lnSpc>
            </a:pPr>
            <a:r>
              <a:rPr lang="en-US" altLang="zh-CN" sz="2800" kern="100" dirty="0">
                <a:solidFill>
                  <a:schemeClr val="tx1"/>
                </a:solidFill>
                <a:latin typeface="黑体" panose="02010609060101010101" charset="-122"/>
                <a:ea typeface="黑体" panose="02010609060101010101" charset="-122"/>
                <a:cs typeface="黑体" panose="02010609060101010101" charset="-122"/>
              </a:rPr>
              <a:t>2. </a:t>
            </a:r>
            <a:r>
              <a:rPr lang="zh-CN" altLang="en-US" sz="2800" kern="100" dirty="0">
                <a:solidFill>
                  <a:schemeClr val="tx1"/>
                </a:solidFill>
                <a:latin typeface="黑体" panose="02010609060101010101" charset="-122"/>
                <a:ea typeface="黑体" panose="02010609060101010101" charset="-122"/>
                <a:cs typeface="黑体" panose="02010609060101010101" charset="-122"/>
              </a:rPr>
              <a:t>开展学习论、教学论、德育原理、组织行为学、学校管理学、教育学、心理学、人学方面的理论学习，是做好调动人、组织人的必要之举。</a:t>
            </a:r>
          </a:p>
        </p:txBody>
      </p:sp>
      <p:sp>
        <p:nvSpPr>
          <p:cNvPr id="9" name="灯片编号占位符 8"/>
          <p:cNvSpPr>
            <a:spLocks noGrp="1"/>
          </p:cNvSpPr>
          <p:nvPr>
            <p:ph type="sldNum" sz="quarter" idx="12"/>
          </p:nvPr>
        </p:nvSpPr>
        <p:spPr/>
        <p:txBody>
          <a:bodyPr/>
          <a:lstStyle/>
          <a:p>
            <a:fld id="{47EBC45F-4C12-7443-9859-712EC8ACF082}" type="slidenum">
              <a:rPr kumimoji="1" lang="zh-CN" altLang="en-US" smtClean="0"/>
              <a:pPr/>
              <a:t>25</a:t>
            </a:fld>
            <a:endParaRPr kumimoji="1" lang="zh-CN"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0" y="0"/>
            <a:ext cx="12192000" cy="1130300"/>
          </a:xfrm>
          <a:prstGeom prst="rect">
            <a:avLst/>
          </a:prstGeom>
        </p:spPr>
      </p:pic>
      <p:sp>
        <p:nvSpPr>
          <p:cNvPr id="10" name="矩形 9"/>
          <p:cNvSpPr/>
          <p:nvPr/>
        </p:nvSpPr>
        <p:spPr>
          <a:xfrm>
            <a:off x="573646" y="1333486"/>
            <a:ext cx="2608406" cy="461665"/>
          </a:xfrm>
          <a:prstGeom prst="rect">
            <a:avLst/>
          </a:prstGeom>
        </p:spPr>
        <p:txBody>
          <a:bodyPr wrap="none">
            <a:spAutoFit/>
          </a:bodyPr>
          <a:lstStyle/>
          <a:p>
            <a:r>
              <a:rPr lang="zh-CN" altLang="en-US" sz="2400" b="1" spc="300" dirty="0">
                <a:solidFill>
                  <a:srgbClr val="064A91"/>
                </a:solidFill>
              </a:rPr>
              <a:t>（三）案例分析</a:t>
            </a:r>
            <a:endParaRPr lang="en-US" altLang="zh-CN" sz="2400" b="1" spc="300" dirty="0">
              <a:solidFill>
                <a:srgbClr val="064A91"/>
              </a:solidFill>
            </a:endParaRPr>
          </a:p>
        </p:txBody>
      </p:sp>
      <p:sp>
        <p:nvSpPr>
          <p:cNvPr id="12" name="标题 1"/>
          <p:cNvSpPr txBox="1"/>
          <p:nvPr/>
        </p:nvSpPr>
        <p:spPr>
          <a:xfrm>
            <a:off x="1019175" y="318770"/>
            <a:ext cx="7905750" cy="7975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a:solidFill>
                  <a:schemeClr val="bg1"/>
                </a:solidFill>
                <a:latin typeface="+mn-ea"/>
                <a:ea typeface="+mn-ea"/>
              </a:rPr>
              <a:t>第二部分：</a:t>
            </a:r>
            <a:r>
              <a:rPr lang="zh-CN" altLang="en-US" sz="3200" b="1" dirty="0">
                <a:solidFill>
                  <a:schemeClr val="bg1"/>
                </a:solidFill>
                <a:latin typeface="+mn-ea"/>
                <a:sym typeface="+mn-ea"/>
              </a:rPr>
              <a:t>校长带领班子的工作理念</a:t>
            </a:r>
            <a:endParaRPr lang="en-US" altLang="zh-CN" sz="3200" b="1" dirty="0">
              <a:solidFill>
                <a:schemeClr val="bg1"/>
              </a:solidFill>
              <a:latin typeface="+mn-ea"/>
            </a:endParaRPr>
          </a:p>
          <a:p>
            <a:endParaRPr lang="en-US" altLang="zh-CN" sz="3200" b="1" dirty="0">
              <a:solidFill>
                <a:schemeClr val="bg1"/>
              </a:solidFill>
              <a:latin typeface="+mn-ea"/>
              <a:ea typeface="+mn-ea"/>
            </a:endParaRPr>
          </a:p>
        </p:txBody>
      </p:sp>
      <p:sp>
        <p:nvSpPr>
          <p:cNvPr id="7" name="矩形 6"/>
          <p:cNvSpPr/>
          <p:nvPr/>
        </p:nvSpPr>
        <p:spPr>
          <a:xfrm>
            <a:off x="572770" y="1875790"/>
            <a:ext cx="10845165" cy="5000625"/>
          </a:xfrm>
          <a:prstGeom prst="rect">
            <a:avLst/>
          </a:prstGeom>
        </p:spPr>
        <p:txBody>
          <a:bodyPr wrap="square">
            <a:spAutoFit/>
          </a:bodyPr>
          <a:lstStyle/>
          <a:p>
            <a:pPr indent="304800">
              <a:lnSpc>
                <a:spcPct val="130000"/>
              </a:lnSpc>
            </a:pPr>
            <a:r>
              <a:rPr lang="zh-CN" altLang="en-US" sz="2800" kern="100" dirty="0">
                <a:solidFill>
                  <a:schemeClr val="tx1"/>
                </a:solidFill>
                <a:latin typeface="黑体" panose="02010609060101010101" charset="-122"/>
                <a:ea typeface="黑体" panose="02010609060101010101" charset="-122"/>
                <a:cs typeface="黑体" panose="02010609060101010101" charset="-122"/>
              </a:rPr>
              <a:t>一位校长围绕</a:t>
            </a:r>
            <a:r>
              <a:rPr lang="en-US" altLang="zh-CN" sz="2800" kern="100" dirty="0">
                <a:solidFill>
                  <a:schemeClr val="tx1"/>
                </a:solidFill>
                <a:latin typeface="黑体" panose="02010609060101010101" charset="-122"/>
                <a:ea typeface="黑体" panose="02010609060101010101" charset="-122"/>
                <a:cs typeface="黑体" panose="02010609060101010101" charset="-122"/>
              </a:rPr>
              <a:t>“</a:t>
            </a:r>
            <a:r>
              <a:rPr lang="zh-CN" altLang="en-US" sz="2800" kern="100" dirty="0">
                <a:solidFill>
                  <a:schemeClr val="tx1"/>
                </a:solidFill>
                <a:latin typeface="黑体" panose="02010609060101010101" charset="-122"/>
                <a:ea typeface="黑体" panose="02010609060101010101" charset="-122"/>
                <a:cs typeface="黑体" panose="02010609060101010101" charset="-122"/>
              </a:rPr>
              <a:t>调动人</a:t>
            </a:r>
            <a:r>
              <a:rPr lang="en-US" altLang="zh-CN" sz="2800" kern="100" dirty="0">
                <a:solidFill>
                  <a:schemeClr val="tx1"/>
                </a:solidFill>
                <a:latin typeface="黑体" panose="02010609060101010101" charset="-122"/>
                <a:ea typeface="黑体" panose="02010609060101010101" charset="-122"/>
                <a:cs typeface="黑体" panose="02010609060101010101" charset="-122"/>
              </a:rPr>
              <a:t>”</a:t>
            </a:r>
            <a:r>
              <a:rPr lang="zh-CN" altLang="en-US" sz="2800" kern="100" dirty="0">
                <a:solidFill>
                  <a:schemeClr val="tx1"/>
                </a:solidFill>
                <a:latin typeface="黑体" panose="02010609060101010101" charset="-122"/>
                <a:ea typeface="黑体" panose="02010609060101010101" charset="-122"/>
                <a:cs typeface="黑体" panose="02010609060101010101" charset="-122"/>
              </a:rPr>
              <a:t>做了这样的思考考虑和安排：</a:t>
            </a:r>
          </a:p>
          <a:p>
            <a:pPr marL="457200" indent="-457200">
              <a:lnSpc>
                <a:spcPct val="130000"/>
              </a:lnSpc>
              <a:buAutoNum type="arabicPeriod"/>
            </a:pPr>
            <a:r>
              <a:rPr lang="zh-CN" altLang="en-US" sz="2800" kern="100" dirty="0">
                <a:solidFill>
                  <a:schemeClr val="tx1"/>
                </a:solidFill>
                <a:latin typeface="黑体" panose="02010609060101010101" charset="-122"/>
                <a:ea typeface="黑体" panose="02010609060101010101" charset="-122"/>
                <a:cs typeface="黑体" panose="02010609060101010101" charset="-122"/>
              </a:rPr>
              <a:t>领会党和国家对教育的要求、指示的精神实质</a:t>
            </a:r>
          </a:p>
          <a:p>
            <a:pPr marL="457200" indent="-457200">
              <a:lnSpc>
                <a:spcPct val="130000"/>
              </a:lnSpc>
              <a:buAutoNum type="arabicPeriod"/>
            </a:pPr>
            <a:r>
              <a:rPr lang="zh-CN" altLang="en-US" sz="2800" kern="100" dirty="0">
                <a:solidFill>
                  <a:schemeClr val="tx1"/>
                </a:solidFill>
                <a:latin typeface="黑体" panose="02010609060101010101" charset="-122"/>
                <a:ea typeface="黑体" panose="02010609060101010101" charset="-122"/>
                <a:cs typeface="黑体" panose="02010609060101010101" charset="-122"/>
              </a:rPr>
              <a:t>遵照部门的法规政策行事</a:t>
            </a:r>
          </a:p>
          <a:p>
            <a:pPr marL="457200" indent="-457200">
              <a:lnSpc>
                <a:spcPct val="130000"/>
              </a:lnSpc>
              <a:buAutoNum type="arabicPeriod"/>
            </a:pPr>
            <a:r>
              <a:rPr lang="zh-CN" altLang="en-US" sz="2800" kern="100" dirty="0">
                <a:solidFill>
                  <a:schemeClr val="tx1"/>
                </a:solidFill>
                <a:latin typeface="黑体" panose="02010609060101010101" charset="-122"/>
                <a:ea typeface="黑体" panose="02010609060101010101" charset="-122"/>
                <a:cs typeface="黑体" panose="02010609060101010101" charset="-122"/>
              </a:rPr>
              <a:t>钻研学术研究取得的思想成果</a:t>
            </a:r>
          </a:p>
          <a:p>
            <a:pPr marL="457200" indent="-457200">
              <a:lnSpc>
                <a:spcPct val="130000"/>
              </a:lnSpc>
              <a:buAutoNum type="arabicPeriod"/>
            </a:pPr>
            <a:r>
              <a:rPr lang="zh-CN" altLang="en-US" sz="2800" kern="100" dirty="0">
                <a:solidFill>
                  <a:schemeClr val="tx1"/>
                </a:solidFill>
                <a:latin typeface="黑体" panose="02010609060101010101" charset="-122"/>
                <a:ea typeface="黑体" panose="02010609060101010101" charset="-122"/>
                <a:cs typeface="黑体" panose="02010609060101010101" charset="-122"/>
              </a:rPr>
              <a:t>借鉴同仁实践的最新经验和实践成果</a:t>
            </a:r>
          </a:p>
          <a:p>
            <a:pPr indent="0">
              <a:lnSpc>
                <a:spcPct val="130000"/>
              </a:lnSpc>
              <a:buNone/>
            </a:pPr>
            <a:r>
              <a:rPr lang="zh-CN" altLang="en-US" sz="2800" kern="100" dirty="0">
                <a:solidFill>
                  <a:schemeClr val="tx1"/>
                </a:solidFill>
                <a:latin typeface="黑体" panose="02010609060101010101" charset="-122"/>
                <a:ea typeface="黑体" panose="02010609060101010101" charset="-122"/>
                <a:cs typeface="黑体" panose="02010609060101010101" charset="-122"/>
              </a:rPr>
              <a:t>  评价：</a:t>
            </a:r>
          </a:p>
          <a:p>
            <a:pPr indent="0">
              <a:lnSpc>
                <a:spcPct val="130000"/>
              </a:lnSpc>
              <a:buNone/>
            </a:pPr>
            <a:r>
              <a:rPr lang="zh-CN" altLang="en-US" sz="2800" kern="100" dirty="0">
                <a:solidFill>
                  <a:schemeClr val="tx1"/>
                </a:solidFill>
                <a:latin typeface="黑体" panose="02010609060101010101" charset="-122"/>
                <a:ea typeface="黑体" panose="02010609060101010101" charset="-122"/>
                <a:cs typeface="黑体" panose="02010609060101010101" charset="-122"/>
              </a:rPr>
              <a:t>    在调动人方面，此思考在精神激励、法规要求、思想武装、实践创新方面有追求，有精到地考虑，是引领行为的有独到性的思考。</a:t>
            </a:r>
          </a:p>
          <a:p>
            <a:pPr indent="304800"/>
            <a:endParaRPr lang="zh-CN" altLang="en-US" sz="2800" kern="100" dirty="0">
              <a:solidFill>
                <a:schemeClr val="tx1"/>
              </a:solidFill>
              <a:latin typeface="黑体" panose="02010609060101010101" charset="-122"/>
              <a:ea typeface="黑体" panose="02010609060101010101" charset="-122"/>
              <a:cs typeface="黑体" panose="02010609060101010101" charset="-122"/>
            </a:endParaRPr>
          </a:p>
        </p:txBody>
      </p:sp>
      <p:sp>
        <p:nvSpPr>
          <p:cNvPr id="6" name="灯片编号占位符 5"/>
          <p:cNvSpPr>
            <a:spLocks noGrp="1"/>
          </p:cNvSpPr>
          <p:nvPr>
            <p:ph type="sldNum" sz="quarter" idx="12"/>
          </p:nvPr>
        </p:nvSpPr>
        <p:spPr/>
        <p:txBody>
          <a:bodyPr/>
          <a:lstStyle/>
          <a:p>
            <a:fld id="{47EBC45F-4C12-7443-9859-712EC8ACF082}" type="slidenum">
              <a:rPr kumimoji="1" lang="zh-CN" altLang="en-US" smtClean="0"/>
              <a:pPr/>
              <a:t>26</a:t>
            </a:fld>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horizont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linds(horizontal)">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linds(horizontal)">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blinds(horizontal)">
                                      <p:cBhvr>
                                        <p:cTn id="3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0" y="0"/>
            <a:ext cx="12192000" cy="1130300"/>
          </a:xfrm>
          <a:prstGeom prst="rect">
            <a:avLst/>
          </a:prstGeom>
        </p:spPr>
      </p:pic>
      <p:sp>
        <p:nvSpPr>
          <p:cNvPr id="10" name="矩形 9"/>
          <p:cNvSpPr/>
          <p:nvPr/>
        </p:nvSpPr>
        <p:spPr>
          <a:xfrm>
            <a:off x="573646" y="1333486"/>
            <a:ext cx="2608406" cy="461665"/>
          </a:xfrm>
          <a:prstGeom prst="rect">
            <a:avLst/>
          </a:prstGeom>
        </p:spPr>
        <p:txBody>
          <a:bodyPr wrap="none">
            <a:spAutoFit/>
          </a:bodyPr>
          <a:lstStyle/>
          <a:p>
            <a:r>
              <a:rPr lang="zh-CN" altLang="en-US" sz="2400" b="1" spc="300" dirty="0">
                <a:solidFill>
                  <a:srgbClr val="064A91"/>
                </a:solidFill>
              </a:rPr>
              <a:t>（四）随堂练习</a:t>
            </a:r>
            <a:endParaRPr lang="en-US" altLang="zh-CN" sz="2400" b="1" spc="300" dirty="0">
              <a:solidFill>
                <a:srgbClr val="064A91"/>
              </a:solidFill>
            </a:endParaRPr>
          </a:p>
        </p:txBody>
      </p:sp>
      <p:sp>
        <p:nvSpPr>
          <p:cNvPr id="12" name="标题 1"/>
          <p:cNvSpPr txBox="1"/>
          <p:nvPr/>
        </p:nvSpPr>
        <p:spPr>
          <a:xfrm>
            <a:off x="1019175" y="318770"/>
            <a:ext cx="8306435" cy="7975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a:solidFill>
                  <a:schemeClr val="bg1"/>
                </a:solidFill>
                <a:latin typeface="+mn-ea"/>
                <a:ea typeface="+mn-ea"/>
              </a:rPr>
              <a:t>第二部分：</a:t>
            </a:r>
            <a:r>
              <a:rPr lang="zh-CN" altLang="en-US" sz="3200" b="1" dirty="0">
                <a:solidFill>
                  <a:schemeClr val="bg1"/>
                </a:solidFill>
                <a:latin typeface="+mn-ea"/>
                <a:sym typeface="+mn-ea"/>
              </a:rPr>
              <a:t>校长带领班子的工作理念</a:t>
            </a:r>
            <a:endParaRPr lang="en-US" altLang="zh-CN" sz="3200" b="1" dirty="0">
              <a:solidFill>
                <a:schemeClr val="bg1"/>
              </a:solidFill>
              <a:latin typeface="+mn-ea"/>
            </a:endParaRPr>
          </a:p>
          <a:p>
            <a:endParaRPr lang="en-US" altLang="zh-CN" sz="3200" b="1" dirty="0">
              <a:solidFill>
                <a:schemeClr val="bg1"/>
              </a:solidFill>
              <a:latin typeface="+mn-ea"/>
              <a:ea typeface="+mn-ea"/>
            </a:endParaRPr>
          </a:p>
        </p:txBody>
      </p:sp>
      <p:sp>
        <p:nvSpPr>
          <p:cNvPr id="7" name="矩形 6"/>
          <p:cNvSpPr/>
          <p:nvPr/>
        </p:nvSpPr>
        <p:spPr>
          <a:xfrm>
            <a:off x="882015" y="1969770"/>
            <a:ext cx="10427970" cy="4521200"/>
          </a:xfrm>
          <a:prstGeom prst="rect">
            <a:avLst/>
          </a:prstGeom>
        </p:spPr>
        <p:txBody>
          <a:bodyPr wrap="square">
            <a:spAutoFit/>
          </a:bodyPr>
          <a:lstStyle/>
          <a:p>
            <a:pPr indent="304800"/>
            <a:r>
              <a:rPr lang="en-US" altLang="zh-CN" sz="3200" kern="100" dirty="0">
                <a:solidFill>
                  <a:schemeClr val="tx1"/>
                </a:solidFill>
                <a:latin typeface="黑体" panose="02010609060101010101" charset="-122"/>
                <a:ea typeface="黑体" panose="02010609060101010101" charset="-122"/>
                <a:cs typeface="黑体" panose="02010609060101010101" charset="-122"/>
              </a:rPr>
              <a:t>   </a:t>
            </a:r>
            <a:r>
              <a:rPr lang="zh-CN" altLang="en-US" sz="3200" kern="100" dirty="0">
                <a:solidFill>
                  <a:schemeClr val="tx1"/>
                </a:solidFill>
                <a:latin typeface="黑体" panose="02010609060101010101" charset="-122"/>
                <a:ea typeface="黑体" panose="02010609060101010101" charset="-122"/>
                <a:cs typeface="黑体" panose="02010609060101010101" charset="-122"/>
              </a:rPr>
              <a:t>调动人的工作</a:t>
            </a:r>
            <a:r>
              <a:rPr lang="zh-CN" altLang="en-US" sz="3200" kern="100" dirty="0">
                <a:solidFill>
                  <a:srgbClr val="FF0000"/>
                </a:solidFill>
                <a:latin typeface="黑体" panose="02010609060101010101" charset="-122"/>
                <a:ea typeface="黑体" panose="02010609060101010101" charset="-122"/>
                <a:cs typeface="黑体" panose="02010609060101010101" charset="-122"/>
              </a:rPr>
              <a:t>如此总要</a:t>
            </a:r>
            <a:r>
              <a:rPr lang="zh-CN" altLang="en-US" sz="3200" kern="100" dirty="0">
                <a:solidFill>
                  <a:schemeClr val="tx1"/>
                </a:solidFill>
                <a:latin typeface="黑体" panose="02010609060101010101" charset="-122"/>
                <a:ea typeface="黑体" panose="02010609060101010101" charset="-122"/>
                <a:cs typeface="黑体" panose="02010609060101010101" charset="-122"/>
              </a:rPr>
              <a:t>，请按照一年中的节日、纪念日设计教育活动、表彰奖励活动：</a:t>
            </a:r>
          </a:p>
          <a:p>
            <a:pPr indent="304800">
              <a:lnSpc>
                <a:spcPct val="120000"/>
              </a:lnSpc>
            </a:pPr>
            <a:r>
              <a:rPr lang="zh-CN" altLang="en-US" sz="3200" kern="100" dirty="0">
                <a:solidFill>
                  <a:schemeClr val="tx1"/>
                </a:solidFill>
                <a:latin typeface="黑体" panose="02010609060101010101" charset="-122"/>
                <a:ea typeface="黑体" panose="02010609060101010101" charset="-122"/>
                <a:cs typeface="黑体" panose="02010609060101010101" charset="-122"/>
              </a:rPr>
              <a:t>   一年中都有哪些节日、纪念日可以利用？</a:t>
            </a:r>
          </a:p>
          <a:p>
            <a:pPr indent="304800">
              <a:lnSpc>
                <a:spcPct val="120000"/>
              </a:lnSpc>
            </a:pPr>
            <a:endParaRPr lang="zh-CN" altLang="en-US" sz="3200" kern="100" dirty="0">
              <a:solidFill>
                <a:schemeClr val="tx1"/>
              </a:solidFill>
              <a:latin typeface="黑体" panose="02010609060101010101" charset="-122"/>
              <a:ea typeface="黑体" panose="02010609060101010101" charset="-122"/>
              <a:cs typeface="黑体" panose="02010609060101010101" charset="-122"/>
            </a:endParaRPr>
          </a:p>
          <a:p>
            <a:pPr indent="304800">
              <a:lnSpc>
                <a:spcPct val="120000"/>
              </a:lnSpc>
            </a:pPr>
            <a:r>
              <a:rPr lang="en-US" altLang="zh-CN" sz="3200" kern="100" dirty="0">
                <a:solidFill>
                  <a:schemeClr val="tx1"/>
                </a:solidFill>
                <a:latin typeface="黑体" panose="02010609060101010101" charset="-122"/>
                <a:ea typeface="黑体" panose="02010609060101010101" charset="-122"/>
                <a:cs typeface="黑体" panose="02010609060101010101" charset="-122"/>
              </a:rPr>
              <a:t>  3</a:t>
            </a:r>
            <a:r>
              <a:rPr lang="zh-CN" altLang="en-US" sz="3200" kern="100" dirty="0">
                <a:solidFill>
                  <a:schemeClr val="tx1"/>
                </a:solidFill>
                <a:latin typeface="黑体" panose="02010609060101010101" charset="-122"/>
                <a:ea typeface="黑体" panose="02010609060101010101" charset="-122"/>
                <a:cs typeface="黑体" panose="02010609060101010101" charset="-122"/>
              </a:rPr>
              <a:t>月、</a:t>
            </a:r>
            <a:r>
              <a:rPr lang="en-US" altLang="zh-CN" sz="3200" kern="100" dirty="0">
                <a:solidFill>
                  <a:schemeClr val="tx1"/>
                </a:solidFill>
                <a:latin typeface="黑体" panose="02010609060101010101" charset="-122"/>
                <a:ea typeface="黑体" panose="02010609060101010101" charset="-122"/>
                <a:cs typeface="黑体" panose="02010609060101010101" charset="-122"/>
              </a:rPr>
              <a:t>5</a:t>
            </a:r>
            <a:r>
              <a:rPr lang="zh-CN" altLang="en-US" sz="3200" kern="100" dirty="0">
                <a:solidFill>
                  <a:schemeClr val="tx1"/>
                </a:solidFill>
                <a:latin typeface="黑体" panose="02010609060101010101" charset="-122"/>
                <a:ea typeface="黑体" panose="02010609060101010101" charset="-122"/>
                <a:cs typeface="黑体" panose="02010609060101010101" charset="-122"/>
              </a:rPr>
              <a:t>月、</a:t>
            </a:r>
            <a:r>
              <a:rPr lang="en-US" altLang="zh-CN" sz="3200" kern="100" dirty="0">
                <a:solidFill>
                  <a:schemeClr val="tx1"/>
                </a:solidFill>
                <a:latin typeface="黑体" panose="02010609060101010101" charset="-122"/>
                <a:ea typeface="黑体" panose="02010609060101010101" charset="-122"/>
                <a:cs typeface="黑体" panose="02010609060101010101" charset="-122"/>
              </a:rPr>
              <a:t>7</a:t>
            </a:r>
            <a:r>
              <a:rPr lang="zh-CN" altLang="en-US" sz="3200" kern="100" dirty="0">
                <a:solidFill>
                  <a:schemeClr val="tx1"/>
                </a:solidFill>
                <a:latin typeface="黑体" panose="02010609060101010101" charset="-122"/>
                <a:ea typeface="黑体" panose="02010609060101010101" charset="-122"/>
                <a:cs typeface="黑体" panose="02010609060101010101" charset="-122"/>
              </a:rPr>
              <a:t>月、</a:t>
            </a:r>
            <a:r>
              <a:rPr lang="en-US" altLang="zh-CN" sz="3200" kern="100" dirty="0">
                <a:solidFill>
                  <a:schemeClr val="tx1"/>
                </a:solidFill>
                <a:latin typeface="黑体" panose="02010609060101010101" charset="-122"/>
                <a:ea typeface="黑体" panose="02010609060101010101" charset="-122"/>
                <a:cs typeface="黑体" panose="02010609060101010101" charset="-122"/>
              </a:rPr>
              <a:t>9</a:t>
            </a:r>
            <a:r>
              <a:rPr lang="zh-CN" altLang="en-US" sz="3200" kern="100" dirty="0">
                <a:solidFill>
                  <a:schemeClr val="tx1"/>
                </a:solidFill>
                <a:latin typeface="黑体" panose="02010609060101010101" charset="-122"/>
                <a:ea typeface="黑体" panose="02010609060101010101" charset="-122"/>
                <a:cs typeface="黑体" panose="02010609060101010101" charset="-122"/>
              </a:rPr>
              <a:t>月、</a:t>
            </a:r>
            <a:r>
              <a:rPr lang="en-US" altLang="zh-CN" sz="3200" kern="100" dirty="0">
                <a:solidFill>
                  <a:schemeClr val="tx1"/>
                </a:solidFill>
                <a:latin typeface="黑体" panose="02010609060101010101" charset="-122"/>
                <a:ea typeface="黑体" panose="02010609060101010101" charset="-122"/>
                <a:cs typeface="黑体" panose="02010609060101010101" charset="-122"/>
              </a:rPr>
              <a:t>12</a:t>
            </a:r>
            <a:r>
              <a:rPr lang="zh-CN" altLang="en-US" sz="3200" kern="100" dirty="0">
                <a:solidFill>
                  <a:schemeClr val="tx1"/>
                </a:solidFill>
                <a:latin typeface="黑体" panose="02010609060101010101" charset="-122"/>
                <a:ea typeface="黑体" panose="02010609060101010101" charset="-122"/>
                <a:cs typeface="黑体" panose="02010609060101010101" charset="-122"/>
              </a:rPr>
              <a:t>月进行分别设计</a:t>
            </a:r>
          </a:p>
          <a:p>
            <a:pPr indent="304800">
              <a:lnSpc>
                <a:spcPct val="120000"/>
              </a:lnSpc>
            </a:pPr>
            <a:endParaRPr lang="zh-CN" altLang="en-US" sz="3200" kern="100" dirty="0">
              <a:solidFill>
                <a:schemeClr val="tx1"/>
              </a:solidFill>
              <a:latin typeface="黑体" panose="02010609060101010101" charset="-122"/>
              <a:ea typeface="黑体" panose="02010609060101010101" charset="-122"/>
              <a:cs typeface="黑体" panose="02010609060101010101" charset="-122"/>
            </a:endParaRPr>
          </a:p>
          <a:p>
            <a:pPr indent="304800">
              <a:lnSpc>
                <a:spcPct val="120000"/>
              </a:lnSpc>
            </a:pPr>
            <a:r>
              <a:rPr lang="zh-CN" altLang="en-US" sz="3200" kern="100" dirty="0">
                <a:solidFill>
                  <a:schemeClr val="tx1"/>
                </a:solidFill>
                <a:latin typeface="黑体" panose="02010609060101010101" charset="-122"/>
                <a:ea typeface="黑体" panose="02010609060101010101" charset="-122"/>
                <a:cs typeface="黑体" panose="02010609060101010101" charset="-122"/>
              </a:rPr>
              <a:t>  确定了内容之后，是确定活动的形式</a:t>
            </a:r>
            <a:r>
              <a:rPr lang="en-US" altLang="zh-CN" sz="3200" kern="100" dirty="0">
                <a:solidFill>
                  <a:schemeClr val="tx1"/>
                </a:solidFill>
                <a:latin typeface="黑体" panose="02010609060101010101" charset="-122"/>
                <a:ea typeface="黑体" panose="02010609060101010101" charset="-122"/>
                <a:cs typeface="黑体" panose="02010609060101010101" charset="-122"/>
              </a:rPr>
              <a:t>——</a:t>
            </a:r>
            <a:endParaRPr lang="zh-CN" altLang="en-US" sz="3200" kern="100" dirty="0">
              <a:solidFill>
                <a:schemeClr val="tx1"/>
              </a:solidFill>
              <a:latin typeface="黑体" panose="02010609060101010101" charset="-122"/>
              <a:ea typeface="黑体" panose="02010609060101010101" charset="-122"/>
              <a:cs typeface="黑体" panose="02010609060101010101" charset="-122"/>
            </a:endParaRPr>
          </a:p>
          <a:p>
            <a:pPr indent="304800"/>
            <a:endParaRPr lang="zh-CN" altLang="en-US" sz="3200" kern="100" dirty="0">
              <a:solidFill>
                <a:schemeClr val="tx1"/>
              </a:solidFill>
              <a:latin typeface="黑体" panose="02010609060101010101" charset="-122"/>
              <a:ea typeface="黑体" panose="02010609060101010101" charset="-122"/>
              <a:cs typeface="黑体" panose="02010609060101010101" charset="-122"/>
            </a:endParaRPr>
          </a:p>
        </p:txBody>
      </p:sp>
      <p:sp>
        <p:nvSpPr>
          <p:cNvPr id="6" name="灯片编号占位符 5"/>
          <p:cNvSpPr>
            <a:spLocks noGrp="1"/>
          </p:cNvSpPr>
          <p:nvPr>
            <p:ph type="sldNum" sz="quarter" idx="12"/>
          </p:nvPr>
        </p:nvSpPr>
        <p:spPr/>
        <p:txBody>
          <a:bodyPr/>
          <a:lstStyle/>
          <a:p>
            <a:fld id="{47EBC45F-4C12-7443-9859-712EC8ACF082}" type="slidenum">
              <a:rPr kumimoji="1" lang="zh-CN" altLang="en-US" smtClean="0"/>
              <a:pPr/>
              <a:t>27</a:t>
            </a:fld>
            <a:endParaRPr kumimoji="1" lang="zh-CN"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524760" y="2590165"/>
            <a:ext cx="8617585" cy="922020"/>
          </a:xfrm>
          <a:prstGeom prst="rect">
            <a:avLst/>
          </a:prstGeom>
          <a:noFill/>
        </p:spPr>
        <p:txBody>
          <a:bodyPr wrap="square" rtlCol="0">
            <a:spAutoFit/>
          </a:bodyPr>
          <a:lstStyle/>
          <a:p>
            <a:pPr>
              <a:lnSpc>
                <a:spcPct val="150000"/>
              </a:lnSpc>
            </a:pPr>
            <a:r>
              <a:rPr lang="zh-CN" altLang="en-US" sz="3600" b="1" dirty="0">
                <a:solidFill>
                  <a:srgbClr val="00B0F0"/>
                </a:solidFill>
                <a:latin typeface="+mn-ea"/>
              </a:rPr>
              <a:t>第三部分：校长加强学校建设的工作理念</a:t>
            </a:r>
            <a:endParaRPr lang="en-US" altLang="zh-CN" sz="3600" b="1" dirty="0">
              <a:solidFill>
                <a:srgbClr val="00B0F0"/>
              </a:solidFill>
              <a:latin typeface="+mn-ea"/>
            </a:endParaRPr>
          </a:p>
        </p:txBody>
      </p:sp>
      <p:pic>
        <p:nvPicPr>
          <p:cNvPr id="2" name="图片 1"/>
          <p:cNvPicPr>
            <a:picLocks noChangeAspect="1"/>
          </p:cNvPicPr>
          <p:nvPr/>
        </p:nvPicPr>
        <p:blipFill>
          <a:blip r:embed="rId2"/>
          <a:stretch>
            <a:fillRect/>
          </a:stretch>
        </p:blipFill>
        <p:spPr>
          <a:xfrm>
            <a:off x="0" y="0"/>
            <a:ext cx="1295400" cy="6858000"/>
          </a:xfrm>
          <a:prstGeom prst="rect">
            <a:avLst/>
          </a:prstGeom>
        </p:spPr>
      </p:pic>
      <p:sp>
        <p:nvSpPr>
          <p:cNvPr id="4" name="灯片编号占位符 3"/>
          <p:cNvSpPr>
            <a:spLocks noGrp="1"/>
          </p:cNvSpPr>
          <p:nvPr>
            <p:ph type="sldNum" sz="quarter" idx="12"/>
          </p:nvPr>
        </p:nvSpPr>
        <p:spPr/>
        <p:txBody>
          <a:bodyPr/>
          <a:lstStyle/>
          <a:p>
            <a:fld id="{47EBC45F-4C12-7443-9859-712EC8ACF082}" type="slidenum">
              <a:rPr kumimoji="1" lang="zh-CN" altLang="en-US" smtClean="0"/>
              <a:pPr/>
              <a:t>28</a:t>
            </a:fld>
            <a:endParaRPr kumimoji="1" lang="zh-CN"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0" y="0"/>
            <a:ext cx="12192000" cy="1130300"/>
          </a:xfrm>
          <a:prstGeom prst="rect">
            <a:avLst/>
          </a:prstGeom>
        </p:spPr>
      </p:pic>
      <p:sp>
        <p:nvSpPr>
          <p:cNvPr id="10" name="矩形 9"/>
          <p:cNvSpPr/>
          <p:nvPr/>
        </p:nvSpPr>
        <p:spPr>
          <a:xfrm>
            <a:off x="573405" y="1333500"/>
            <a:ext cx="4822190" cy="460375"/>
          </a:xfrm>
          <a:prstGeom prst="rect">
            <a:avLst/>
          </a:prstGeom>
        </p:spPr>
        <p:txBody>
          <a:bodyPr wrap="square">
            <a:spAutoFit/>
          </a:bodyPr>
          <a:lstStyle/>
          <a:p>
            <a:r>
              <a:rPr lang="zh-CN" altLang="en-US" sz="2400" b="1" spc="300" dirty="0">
                <a:solidFill>
                  <a:srgbClr val="064A91"/>
                </a:solidFill>
              </a:rPr>
              <a:t>（一）知识点</a:t>
            </a:r>
            <a:r>
              <a:rPr lang="en-US" altLang="zh-CN" sz="2400" b="1" spc="300" dirty="0">
                <a:solidFill>
                  <a:srgbClr val="064A91"/>
                </a:solidFill>
              </a:rPr>
              <a:t>1</a:t>
            </a:r>
            <a:r>
              <a:rPr lang="zh-CN" altLang="en-US" sz="2400" b="1" spc="300" dirty="0">
                <a:solidFill>
                  <a:srgbClr val="064A91"/>
                </a:solidFill>
              </a:rPr>
              <a:t>：政治的高度</a:t>
            </a:r>
            <a:endParaRPr lang="en-US" altLang="zh-CN" sz="2400" b="1" spc="300" dirty="0">
              <a:solidFill>
                <a:srgbClr val="064A91"/>
              </a:solidFill>
            </a:endParaRPr>
          </a:p>
        </p:txBody>
      </p:sp>
      <p:sp>
        <p:nvSpPr>
          <p:cNvPr id="11" name="矩形 10"/>
          <p:cNvSpPr/>
          <p:nvPr/>
        </p:nvSpPr>
        <p:spPr>
          <a:xfrm>
            <a:off x="708660" y="1793875"/>
            <a:ext cx="10925810" cy="1900555"/>
          </a:xfrm>
          <a:prstGeom prst="rect">
            <a:avLst/>
          </a:prstGeom>
        </p:spPr>
        <p:txBody>
          <a:bodyPr wrap="square">
            <a:spAutoFit/>
          </a:bodyPr>
          <a:lstStyle/>
          <a:p>
            <a:pPr indent="304800">
              <a:lnSpc>
                <a:spcPct val="140000"/>
              </a:lnSpc>
            </a:pPr>
            <a:r>
              <a:rPr lang="en-US" altLang="zh-CN" sz="2400" kern="100" dirty="0">
                <a:solidFill>
                  <a:schemeClr val="tx1"/>
                </a:solidFill>
                <a:latin typeface="黑体" panose="02010609060101010101" charset="-122"/>
                <a:ea typeface="黑体" panose="02010609060101010101" charset="-122"/>
                <a:cs typeface="黑体" panose="02010609060101010101" charset="-122"/>
              </a:rPr>
              <a:t>1.</a:t>
            </a:r>
            <a:r>
              <a:rPr lang="zh-CN" altLang="en-US" sz="2400" kern="100" dirty="0">
                <a:solidFill>
                  <a:schemeClr val="tx1"/>
                </a:solidFill>
                <a:latin typeface="黑体" panose="02010609060101010101" charset="-122"/>
                <a:ea typeface="黑体" panose="02010609060101010101" charset="-122"/>
                <a:cs typeface="黑体" panose="02010609060101010101" charset="-122"/>
              </a:rPr>
              <a:t> 三个背景思考，形成核心理念</a:t>
            </a:r>
            <a:endParaRPr lang="en-US" altLang="zh-CN" sz="2400" kern="100" dirty="0">
              <a:solidFill>
                <a:schemeClr val="tx1"/>
              </a:solidFill>
              <a:latin typeface="黑体" panose="02010609060101010101" charset="-122"/>
              <a:ea typeface="黑体" panose="02010609060101010101" charset="-122"/>
              <a:cs typeface="黑体" panose="02010609060101010101" charset="-122"/>
            </a:endParaRPr>
          </a:p>
          <a:p>
            <a:pPr indent="304800">
              <a:lnSpc>
                <a:spcPct val="140000"/>
              </a:lnSpc>
            </a:pPr>
            <a:r>
              <a:rPr lang="zh-CN" sz="2000" kern="100" dirty="0">
                <a:solidFill>
                  <a:schemeClr val="tx1"/>
                </a:solidFill>
                <a:latin typeface="黑体" panose="02010609060101010101" charset="-122"/>
                <a:ea typeface="黑体" panose="02010609060101010101" charset="-122"/>
                <a:cs typeface="黑体" panose="02010609060101010101" charset="-122"/>
              </a:rPr>
              <a:t>政治背景：</a:t>
            </a:r>
            <a:r>
              <a:rPr lang="en-US" altLang="zh-CN" sz="2000" kern="100" dirty="0">
                <a:solidFill>
                  <a:schemeClr val="tx1"/>
                </a:solidFill>
                <a:latin typeface="黑体" panose="02010609060101010101" charset="-122"/>
                <a:ea typeface="黑体" panose="02010609060101010101" charset="-122"/>
                <a:cs typeface="黑体" panose="02010609060101010101" charset="-122"/>
              </a:rPr>
              <a:t>2019</a:t>
            </a:r>
            <a:r>
              <a:rPr lang="zh-CN" altLang="en-US" sz="2000" kern="100" dirty="0">
                <a:solidFill>
                  <a:schemeClr val="tx1"/>
                </a:solidFill>
                <a:latin typeface="黑体" panose="02010609060101010101" charset="-122"/>
                <a:ea typeface="黑体" panose="02010609060101010101" charset="-122"/>
                <a:cs typeface="黑体" panose="02010609060101010101" charset="-122"/>
              </a:rPr>
              <a:t>年的十九届四中全会，</a:t>
            </a:r>
            <a:r>
              <a:rPr lang="en-US" altLang="zh-CN" sz="2000" kern="100" dirty="0">
                <a:solidFill>
                  <a:schemeClr val="tx1"/>
                </a:solidFill>
                <a:latin typeface="黑体" panose="02010609060101010101" charset="-122"/>
                <a:ea typeface="黑体" panose="02010609060101010101" charset="-122"/>
                <a:cs typeface="黑体" panose="02010609060101010101" charset="-122"/>
              </a:rPr>
              <a:t>2020</a:t>
            </a:r>
            <a:r>
              <a:rPr lang="zh-CN" altLang="en-US" sz="2000" kern="100" dirty="0">
                <a:solidFill>
                  <a:schemeClr val="tx1"/>
                </a:solidFill>
                <a:latin typeface="黑体" panose="02010609060101010101" charset="-122"/>
                <a:ea typeface="黑体" panose="02010609060101010101" charset="-122"/>
                <a:cs typeface="黑体" panose="02010609060101010101" charset="-122"/>
              </a:rPr>
              <a:t>年的政府工作报告中的教育表述</a:t>
            </a:r>
          </a:p>
          <a:p>
            <a:pPr indent="304800">
              <a:lnSpc>
                <a:spcPct val="140000"/>
              </a:lnSpc>
            </a:pPr>
            <a:r>
              <a:rPr lang="zh-CN" altLang="en-US" sz="2000" kern="100" dirty="0">
                <a:solidFill>
                  <a:schemeClr val="tx1"/>
                </a:solidFill>
                <a:latin typeface="黑体" panose="02010609060101010101" charset="-122"/>
                <a:ea typeface="黑体" panose="02010609060101010101" charset="-122"/>
                <a:cs typeface="黑体" panose="02010609060101010101" charset="-122"/>
              </a:rPr>
              <a:t>部门法规政策背景：教育现代化</a:t>
            </a:r>
            <a:r>
              <a:rPr lang="en-US" altLang="zh-CN" sz="2000" kern="100" dirty="0">
                <a:solidFill>
                  <a:schemeClr val="tx1"/>
                </a:solidFill>
                <a:latin typeface="黑体" panose="02010609060101010101" charset="-122"/>
                <a:ea typeface="黑体" panose="02010609060101010101" charset="-122"/>
                <a:cs typeface="黑体" panose="02010609060101010101" charset="-122"/>
              </a:rPr>
              <a:t>2035</a:t>
            </a:r>
            <a:r>
              <a:rPr lang="zh-CN" altLang="en-US" sz="2000" kern="100" dirty="0">
                <a:solidFill>
                  <a:schemeClr val="tx1"/>
                </a:solidFill>
                <a:latin typeface="黑体" panose="02010609060101010101" charset="-122"/>
                <a:ea typeface="黑体" panose="02010609060101010101" charset="-122"/>
                <a:cs typeface="黑体" panose="02010609060101010101" charset="-122"/>
              </a:rPr>
              <a:t>、行动规划</a:t>
            </a:r>
            <a:r>
              <a:rPr lang="en-US" altLang="zh-CN" sz="2000" kern="100" dirty="0">
                <a:solidFill>
                  <a:schemeClr val="tx1"/>
                </a:solidFill>
                <a:latin typeface="黑体" panose="02010609060101010101" charset="-122"/>
                <a:ea typeface="黑体" panose="02010609060101010101" charset="-122"/>
                <a:cs typeface="黑体" panose="02010609060101010101" charset="-122"/>
              </a:rPr>
              <a:t>2020-2022</a:t>
            </a:r>
          </a:p>
          <a:p>
            <a:pPr indent="304800">
              <a:lnSpc>
                <a:spcPct val="140000"/>
              </a:lnSpc>
            </a:pPr>
            <a:r>
              <a:rPr lang="zh-CN" altLang="en-US" sz="2000" kern="100" dirty="0">
                <a:solidFill>
                  <a:schemeClr val="tx1"/>
                </a:solidFill>
                <a:latin typeface="黑体" panose="02010609060101010101" charset="-122"/>
                <a:ea typeface="黑体" panose="02010609060101010101" charset="-122"/>
                <a:cs typeface="黑体" panose="02010609060101010101" charset="-122"/>
              </a:rPr>
              <a:t>区域发展背景：地区、社区</a:t>
            </a:r>
          </a:p>
        </p:txBody>
      </p:sp>
      <p:sp>
        <p:nvSpPr>
          <p:cNvPr id="12" name="标题 1"/>
          <p:cNvSpPr txBox="1"/>
          <p:nvPr/>
        </p:nvSpPr>
        <p:spPr>
          <a:xfrm>
            <a:off x="1019175" y="318770"/>
            <a:ext cx="8687435" cy="7975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a:solidFill>
                  <a:schemeClr val="bg1"/>
                </a:solidFill>
                <a:latin typeface="+mn-ea"/>
                <a:ea typeface="+mn-ea"/>
              </a:rPr>
              <a:t>第三部分：</a:t>
            </a:r>
            <a:r>
              <a:rPr lang="zh-CN" altLang="en-US" sz="3200" b="1" dirty="0">
                <a:solidFill>
                  <a:schemeClr val="bg1"/>
                </a:solidFill>
                <a:latin typeface="+mn-ea"/>
                <a:sym typeface="+mn-ea"/>
              </a:rPr>
              <a:t>校长加强学校建设的工作理念</a:t>
            </a:r>
            <a:endParaRPr lang="en-US" altLang="zh-CN" sz="3200" b="1" dirty="0">
              <a:solidFill>
                <a:schemeClr val="bg1"/>
              </a:solidFill>
              <a:latin typeface="+mn-ea"/>
            </a:endParaRPr>
          </a:p>
          <a:p>
            <a:endParaRPr lang="en-US" altLang="zh-CN" sz="3200" b="1" dirty="0">
              <a:solidFill>
                <a:schemeClr val="bg1"/>
              </a:solidFill>
              <a:latin typeface="+mn-ea"/>
              <a:ea typeface="+mn-ea"/>
            </a:endParaRPr>
          </a:p>
        </p:txBody>
      </p:sp>
      <p:sp>
        <p:nvSpPr>
          <p:cNvPr id="7" name="矩形 6"/>
          <p:cNvSpPr/>
          <p:nvPr/>
        </p:nvSpPr>
        <p:spPr>
          <a:xfrm>
            <a:off x="709295" y="3856990"/>
            <a:ext cx="10925175" cy="2817495"/>
          </a:xfrm>
          <a:prstGeom prst="rect">
            <a:avLst/>
          </a:prstGeom>
        </p:spPr>
        <p:txBody>
          <a:bodyPr wrap="square">
            <a:spAutoFit/>
          </a:bodyPr>
          <a:lstStyle/>
          <a:p>
            <a:pPr indent="304800"/>
            <a:endParaRPr lang="en-US" altLang="zh-CN" sz="1600" kern="100" dirty="0">
              <a:solidFill>
                <a:schemeClr val="tx1">
                  <a:lumMod val="65000"/>
                  <a:lumOff val="35000"/>
                </a:schemeClr>
              </a:solidFill>
              <a:latin typeface="+mn-ea"/>
              <a:cs typeface="Times New Roman" panose="02020603050405020304" pitchFamily="18" charset="0"/>
            </a:endParaRPr>
          </a:p>
          <a:p>
            <a:pPr indent="304800">
              <a:lnSpc>
                <a:spcPct val="130000"/>
              </a:lnSpc>
            </a:pPr>
            <a:r>
              <a:rPr lang="en-US" altLang="zh-CN" sz="2400" kern="100" dirty="0">
                <a:solidFill>
                  <a:schemeClr val="tx1"/>
                </a:solidFill>
                <a:latin typeface="黑体" panose="02010609060101010101" charset="-122"/>
                <a:ea typeface="黑体" panose="02010609060101010101" charset="-122"/>
                <a:cs typeface="黑体" panose="02010609060101010101" charset="-122"/>
              </a:rPr>
              <a:t>2.</a:t>
            </a:r>
            <a:r>
              <a:rPr lang="zh-CN" altLang="en-US" sz="2400" kern="100" dirty="0">
                <a:solidFill>
                  <a:schemeClr val="tx1"/>
                </a:solidFill>
                <a:latin typeface="黑体" panose="02010609060101010101" charset="-122"/>
                <a:ea typeface="黑体" panose="02010609060101010101" charset="-122"/>
                <a:cs typeface="黑体" panose="02010609060101010101" charset="-122"/>
              </a:rPr>
              <a:t> 核心理念</a:t>
            </a:r>
            <a:endParaRPr lang="en-US" altLang="zh-CN" sz="2400" kern="100" dirty="0">
              <a:solidFill>
                <a:schemeClr val="tx1"/>
              </a:solidFill>
              <a:latin typeface="黑体" panose="02010609060101010101" charset="-122"/>
              <a:ea typeface="黑体" panose="02010609060101010101" charset="-122"/>
              <a:cs typeface="黑体" panose="02010609060101010101" charset="-122"/>
            </a:endParaRPr>
          </a:p>
          <a:p>
            <a:pPr indent="304800">
              <a:lnSpc>
                <a:spcPct val="130000"/>
              </a:lnSpc>
            </a:pPr>
            <a:r>
              <a:rPr lang="zh-CN" altLang="en-US" sz="2000" kern="100" dirty="0">
                <a:solidFill>
                  <a:schemeClr val="tx1"/>
                </a:solidFill>
                <a:latin typeface="黑体" panose="02010609060101010101" charset="-122"/>
                <a:ea typeface="黑体" panose="02010609060101010101" charset="-122"/>
                <a:cs typeface="黑体" panose="02010609060101010101" charset="-122"/>
              </a:rPr>
              <a:t>十九届四中全会：加快发展面向每个人、适合每个人的教育。</a:t>
            </a:r>
          </a:p>
          <a:p>
            <a:pPr indent="304800">
              <a:lnSpc>
                <a:spcPct val="130000"/>
              </a:lnSpc>
            </a:pPr>
            <a:r>
              <a:rPr lang="zh-CN" altLang="en-US" sz="2000" kern="100" dirty="0">
                <a:solidFill>
                  <a:schemeClr val="tx1"/>
                </a:solidFill>
                <a:latin typeface="黑体" panose="02010609060101010101" charset="-122"/>
                <a:ea typeface="黑体" panose="02010609060101010101" charset="-122"/>
                <a:cs typeface="黑体" panose="02010609060101010101" charset="-122"/>
              </a:rPr>
              <a:t>政府工作报告：推动教育公平发展和质量提升。坚持立德树人。有序组织中小学教育教学和中高考工作。加强教师队伍建设。推进教育信息化。让教育资源惠及所有家庭和孩子，让他们有更光明未来。</a:t>
            </a:r>
          </a:p>
          <a:p>
            <a:pPr indent="304800">
              <a:lnSpc>
                <a:spcPct val="130000"/>
              </a:lnSpc>
            </a:pPr>
            <a:r>
              <a:rPr lang="zh-CN" altLang="en-US" sz="2000" kern="100" dirty="0">
                <a:solidFill>
                  <a:schemeClr val="tx1"/>
                </a:solidFill>
                <a:latin typeface="黑体" panose="02010609060101010101" charset="-122"/>
                <a:ea typeface="黑体" panose="02010609060101010101" charset="-122"/>
                <a:cs typeface="黑体" panose="02010609060101010101" charset="-122"/>
              </a:rPr>
              <a:t>区域发展理念：参与民族自治、社区自治</a:t>
            </a:r>
          </a:p>
        </p:txBody>
      </p:sp>
      <p:sp>
        <p:nvSpPr>
          <p:cNvPr id="9" name="灯片编号占位符 8"/>
          <p:cNvSpPr>
            <a:spLocks noGrp="1"/>
          </p:cNvSpPr>
          <p:nvPr>
            <p:ph type="sldNum" sz="quarter" idx="12"/>
          </p:nvPr>
        </p:nvSpPr>
        <p:spPr/>
        <p:txBody>
          <a:bodyPr/>
          <a:lstStyle/>
          <a:p>
            <a:fld id="{47EBC45F-4C12-7443-9859-712EC8ACF082}" type="slidenum">
              <a:rPr kumimoji="1" lang="zh-CN" altLang="en-US" smtClean="0"/>
              <a:pPr/>
              <a:t>29</a:t>
            </a:fld>
            <a:endParaRPr kumimoji="1"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0" y="1536700"/>
            <a:ext cx="1054100" cy="3784600"/>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698992" y="1377696"/>
            <a:ext cx="3493008" cy="5480304"/>
          </a:xfrm>
          <a:prstGeom prst="rect">
            <a:avLst/>
          </a:prstGeom>
        </p:spPr>
      </p:pic>
      <p:sp>
        <p:nvSpPr>
          <p:cNvPr id="5" name="文本框 4"/>
          <p:cNvSpPr txBox="1"/>
          <p:nvPr/>
        </p:nvSpPr>
        <p:spPr>
          <a:xfrm>
            <a:off x="2334761" y="1295684"/>
            <a:ext cx="6466707" cy="4162871"/>
          </a:xfrm>
          <a:prstGeom prst="rect">
            <a:avLst/>
          </a:prstGeom>
          <a:noFill/>
        </p:spPr>
        <p:txBody>
          <a:bodyPr wrap="square" rtlCol="0">
            <a:spAutoFit/>
          </a:bodyPr>
          <a:lstStyle/>
          <a:p>
            <a:pPr>
              <a:lnSpc>
                <a:spcPct val="150000"/>
              </a:lnSpc>
            </a:pPr>
            <a:r>
              <a:rPr lang="zh-CN" altLang="en-US" sz="3600" b="1" dirty="0">
                <a:solidFill>
                  <a:srgbClr val="0070C0"/>
                </a:solidFill>
                <a:latin typeface="+mn-ea"/>
              </a:rPr>
              <a:t>一、内容概述</a:t>
            </a:r>
            <a:endParaRPr lang="en-US" altLang="zh-CN" sz="3600" b="1" dirty="0">
              <a:solidFill>
                <a:srgbClr val="0070C0"/>
              </a:solidFill>
              <a:latin typeface="+mn-ea"/>
            </a:endParaRPr>
          </a:p>
          <a:p>
            <a:pPr>
              <a:lnSpc>
                <a:spcPct val="150000"/>
              </a:lnSpc>
            </a:pPr>
            <a:r>
              <a:rPr lang="zh-CN" altLang="en-US" sz="3600" b="1" dirty="0">
                <a:solidFill>
                  <a:srgbClr val="002060"/>
                </a:solidFill>
                <a:latin typeface="+mn-ea"/>
              </a:rPr>
              <a:t>二、学习目标</a:t>
            </a:r>
            <a:endParaRPr lang="en-US" altLang="zh-CN" sz="3600" b="1" dirty="0">
              <a:solidFill>
                <a:srgbClr val="002060"/>
              </a:solidFill>
              <a:latin typeface="+mn-ea"/>
            </a:endParaRPr>
          </a:p>
          <a:p>
            <a:pPr>
              <a:lnSpc>
                <a:spcPct val="150000"/>
              </a:lnSpc>
            </a:pPr>
            <a:r>
              <a:rPr lang="zh-CN" altLang="en-US" sz="3600" b="1" dirty="0">
                <a:solidFill>
                  <a:srgbClr val="002060"/>
                </a:solidFill>
                <a:latin typeface="+mn-ea"/>
              </a:rPr>
              <a:t>三、学习内容</a:t>
            </a:r>
            <a:endParaRPr lang="en-US" altLang="zh-CN" sz="3600" b="1" dirty="0">
              <a:solidFill>
                <a:srgbClr val="002060"/>
              </a:solidFill>
              <a:latin typeface="+mn-ea"/>
            </a:endParaRPr>
          </a:p>
          <a:p>
            <a:pPr>
              <a:lnSpc>
                <a:spcPct val="150000"/>
              </a:lnSpc>
            </a:pPr>
            <a:r>
              <a:rPr lang="zh-CN" altLang="en-US" sz="3600" b="1" dirty="0">
                <a:solidFill>
                  <a:srgbClr val="002060"/>
                </a:solidFill>
                <a:latin typeface="+mn-ea"/>
              </a:rPr>
              <a:t>四、本期作业</a:t>
            </a:r>
            <a:endParaRPr lang="en-US" altLang="zh-CN" sz="3600" b="1" dirty="0">
              <a:solidFill>
                <a:srgbClr val="002060"/>
              </a:solidFill>
              <a:latin typeface="+mn-ea"/>
            </a:endParaRPr>
          </a:p>
          <a:p>
            <a:pPr>
              <a:lnSpc>
                <a:spcPct val="150000"/>
              </a:lnSpc>
            </a:pPr>
            <a:r>
              <a:rPr lang="zh-CN" altLang="en-US" sz="3600" b="1" dirty="0">
                <a:solidFill>
                  <a:srgbClr val="002060"/>
                </a:solidFill>
                <a:latin typeface="+mn-ea"/>
              </a:rPr>
              <a:t>五、参考资料</a:t>
            </a:r>
            <a:endParaRPr lang="en-US" altLang="zh-CN" sz="3600" b="1" dirty="0">
              <a:solidFill>
                <a:srgbClr val="002060"/>
              </a:solidFill>
              <a:latin typeface="+mn-ea"/>
            </a:endParaRPr>
          </a:p>
        </p:txBody>
      </p:sp>
      <p:sp>
        <p:nvSpPr>
          <p:cNvPr id="6" name="灯片编号占位符 5"/>
          <p:cNvSpPr>
            <a:spLocks noGrp="1"/>
          </p:cNvSpPr>
          <p:nvPr>
            <p:ph type="sldNum" sz="quarter" idx="12"/>
          </p:nvPr>
        </p:nvSpPr>
        <p:spPr/>
        <p:txBody>
          <a:bodyPr/>
          <a:lstStyle/>
          <a:p>
            <a:fld id="{47EBC45F-4C12-7443-9859-712EC8ACF082}" type="slidenum">
              <a:rPr kumimoji="1" lang="zh-CN" altLang="en-US" smtClean="0"/>
              <a:pPr/>
              <a:t>3</a:t>
            </a:fld>
            <a:endParaRPr kumimoji="1" lang="zh-CN"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0" y="0"/>
            <a:ext cx="12192000" cy="1130300"/>
          </a:xfrm>
          <a:prstGeom prst="rect">
            <a:avLst/>
          </a:prstGeom>
        </p:spPr>
      </p:pic>
      <p:sp>
        <p:nvSpPr>
          <p:cNvPr id="10" name="矩形 9"/>
          <p:cNvSpPr/>
          <p:nvPr/>
        </p:nvSpPr>
        <p:spPr>
          <a:xfrm>
            <a:off x="573646" y="1333486"/>
            <a:ext cx="4504690" cy="460375"/>
          </a:xfrm>
          <a:prstGeom prst="rect">
            <a:avLst/>
          </a:prstGeom>
        </p:spPr>
        <p:txBody>
          <a:bodyPr wrap="none">
            <a:spAutoFit/>
          </a:bodyPr>
          <a:lstStyle/>
          <a:p>
            <a:r>
              <a:rPr lang="zh-CN" altLang="en-US" sz="2400" b="1" spc="300" dirty="0">
                <a:solidFill>
                  <a:srgbClr val="064A91"/>
                </a:solidFill>
              </a:rPr>
              <a:t>（二）知识点</a:t>
            </a:r>
            <a:r>
              <a:rPr lang="en-US" altLang="zh-CN" sz="2400" b="1" spc="300" dirty="0">
                <a:solidFill>
                  <a:srgbClr val="064A91"/>
                </a:solidFill>
              </a:rPr>
              <a:t>2</a:t>
            </a:r>
            <a:r>
              <a:rPr lang="zh-CN" altLang="en-US" sz="2400" b="1" spc="300" dirty="0">
                <a:solidFill>
                  <a:srgbClr val="064A91"/>
                </a:solidFill>
              </a:rPr>
              <a:t>：学术的思路</a:t>
            </a:r>
            <a:endParaRPr lang="en-US" altLang="zh-CN" sz="2400" b="1" spc="300" dirty="0">
              <a:solidFill>
                <a:srgbClr val="064A91"/>
              </a:solidFill>
            </a:endParaRPr>
          </a:p>
        </p:txBody>
      </p:sp>
      <p:sp>
        <p:nvSpPr>
          <p:cNvPr id="11" name="矩形 10"/>
          <p:cNvSpPr/>
          <p:nvPr/>
        </p:nvSpPr>
        <p:spPr>
          <a:xfrm>
            <a:off x="709562" y="1975986"/>
            <a:ext cx="8998226" cy="2602230"/>
          </a:xfrm>
          <a:prstGeom prst="rect">
            <a:avLst/>
          </a:prstGeom>
        </p:spPr>
        <p:txBody>
          <a:bodyPr wrap="square">
            <a:spAutoFit/>
          </a:bodyPr>
          <a:lstStyle/>
          <a:p>
            <a:pPr indent="304800"/>
            <a:endParaRPr lang="en-US" altLang="zh-CN" sz="1600" kern="100" dirty="0">
              <a:solidFill>
                <a:schemeClr val="tx1">
                  <a:lumMod val="65000"/>
                  <a:lumOff val="35000"/>
                </a:schemeClr>
              </a:solidFill>
              <a:latin typeface="+mn-ea"/>
              <a:cs typeface="Times New Roman" panose="02020603050405020304" pitchFamily="18" charset="0"/>
            </a:endParaRPr>
          </a:p>
          <a:p>
            <a:pPr indent="304800">
              <a:lnSpc>
                <a:spcPct val="120000"/>
              </a:lnSpc>
            </a:pPr>
            <a:r>
              <a:rPr lang="en-US" altLang="zh-CN" sz="2400" kern="100" dirty="0">
                <a:solidFill>
                  <a:schemeClr val="tx1"/>
                </a:solidFill>
                <a:latin typeface="黑体" panose="02010609060101010101" charset="-122"/>
                <a:ea typeface="黑体" panose="02010609060101010101" charset="-122"/>
                <a:cs typeface="黑体" panose="02010609060101010101" charset="-122"/>
              </a:rPr>
              <a:t>1.</a:t>
            </a:r>
            <a:r>
              <a:rPr lang="zh-CN" altLang="en-US" sz="2400" kern="100" dirty="0">
                <a:solidFill>
                  <a:schemeClr val="tx1"/>
                </a:solidFill>
                <a:latin typeface="黑体" panose="02010609060101010101" charset="-122"/>
                <a:ea typeface="黑体" panose="02010609060101010101" charset="-122"/>
                <a:cs typeface="黑体" panose="02010609060101010101" charset="-122"/>
              </a:rPr>
              <a:t> 把学校作为一个整体进行建设。</a:t>
            </a:r>
          </a:p>
          <a:p>
            <a:pPr indent="304800">
              <a:lnSpc>
                <a:spcPct val="120000"/>
              </a:lnSpc>
            </a:pPr>
            <a:r>
              <a:rPr lang="zh-CN" altLang="en-US" sz="2400" kern="100" dirty="0">
                <a:solidFill>
                  <a:schemeClr val="tx1"/>
                </a:solidFill>
                <a:latin typeface="黑体" panose="02010609060101010101" charset="-122"/>
                <a:ea typeface="黑体" panose="02010609060101010101" charset="-122"/>
                <a:cs typeface="黑体" panose="02010609060101010101" charset="-122"/>
              </a:rPr>
              <a:t>亚里士多德的</a:t>
            </a:r>
            <a:r>
              <a:rPr lang="en-US" altLang="zh-CN" sz="2400" kern="100" dirty="0">
                <a:solidFill>
                  <a:schemeClr val="tx1"/>
                </a:solidFill>
                <a:latin typeface="黑体" panose="02010609060101010101" charset="-122"/>
                <a:ea typeface="黑体" panose="02010609060101010101" charset="-122"/>
                <a:cs typeface="黑体" panose="02010609060101010101" charset="-122"/>
              </a:rPr>
              <a:t>“</a:t>
            </a:r>
            <a:r>
              <a:rPr lang="zh-CN" altLang="en-US" sz="2400" kern="100" dirty="0">
                <a:solidFill>
                  <a:schemeClr val="tx1"/>
                </a:solidFill>
                <a:latin typeface="黑体" panose="02010609060101010101" charset="-122"/>
                <a:ea typeface="黑体" panose="02010609060101010101" charset="-122"/>
                <a:cs typeface="黑体" panose="02010609060101010101" charset="-122"/>
              </a:rPr>
              <a:t>实体</a:t>
            </a:r>
            <a:r>
              <a:rPr lang="en-US" altLang="zh-CN" sz="2400" kern="100" dirty="0">
                <a:solidFill>
                  <a:schemeClr val="tx1"/>
                </a:solidFill>
                <a:latin typeface="黑体" panose="02010609060101010101" charset="-122"/>
                <a:ea typeface="黑体" panose="02010609060101010101" charset="-122"/>
                <a:cs typeface="黑体" panose="02010609060101010101" charset="-122"/>
              </a:rPr>
              <a:t>”</a:t>
            </a:r>
            <a:r>
              <a:rPr lang="zh-CN" altLang="en-US" sz="2400" kern="100" dirty="0">
                <a:solidFill>
                  <a:schemeClr val="tx1"/>
                </a:solidFill>
                <a:latin typeface="黑体" panose="02010609060101010101" charset="-122"/>
                <a:ea typeface="黑体" panose="02010609060101010101" charset="-122"/>
                <a:cs typeface="黑体" panose="02010609060101010101" charset="-122"/>
              </a:rPr>
              <a:t>描述法</a:t>
            </a:r>
          </a:p>
          <a:p>
            <a:pPr indent="304800">
              <a:lnSpc>
                <a:spcPct val="120000"/>
              </a:lnSpc>
            </a:pPr>
            <a:r>
              <a:rPr lang="zh-CN" altLang="en-US" sz="2400" kern="100" dirty="0">
                <a:solidFill>
                  <a:schemeClr val="tx1"/>
                </a:solidFill>
                <a:latin typeface="黑体" panose="02010609060101010101" charset="-122"/>
                <a:ea typeface="黑体" panose="02010609060101010101" charset="-122"/>
                <a:cs typeface="黑体" panose="02010609060101010101" charset="-122"/>
              </a:rPr>
              <a:t>黑格尔的</a:t>
            </a:r>
            <a:r>
              <a:rPr lang="en-US" altLang="zh-CN" sz="2400" kern="100" dirty="0">
                <a:solidFill>
                  <a:schemeClr val="tx1"/>
                </a:solidFill>
                <a:latin typeface="黑体" panose="02010609060101010101" charset="-122"/>
                <a:ea typeface="黑体" panose="02010609060101010101" charset="-122"/>
                <a:cs typeface="黑体" panose="02010609060101010101" charset="-122"/>
              </a:rPr>
              <a:t>“</a:t>
            </a:r>
            <a:r>
              <a:rPr lang="zh-CN" altLang="en-US" sz="2400" kern="100" dirty="0">
                <a:solidFill>
                  <a:schemeClr val="tx1"/>
                </a:solidFill>
                <a:latin typeface="黑体" panose="02010609060101010101" charset="-122"/>
                <a:ea typeface="黑体" panose="02010609060101010101" charset="-122"/>
                <a:cs typeface="黑体" panose="02010609060101010101" charset="-122"/>
              </a:rPr>
              <a:t>实体即主体</a:t>
            </a:r>
            <a:r>
              <a:rPr lang="en-US" altLang="zh-CN" sz="2400" kern="100" dirty="0">
                <a:solidFill>
                  <a:schemeClr val="tx1"/>
                </a:solidFill>
                <a:latin typeface="黑体" panose="02010609060101010101" charset="-122"/>
                <a:ea typeface="黑体" panose="02010609060101010101" charset="-122"/>
                <a:cs typeface="黑体" panose="02010609060101010101" charset="-122"/>
              </a:rPr>
              <a:t>”</a:t>
            </a:r>
            <a:r>
              <a:rPr lang="zh-CN" altLang="en-US" sz="2400" kern="100" dirty="0">
                <a:solidFill>
                  <a:schemeClr val="tx1"/>
                </a:solidFill>
                <a:latin typeface="黑体" panose="02010609060101010101" charset="-122"/>
                <a:ea typeface="黑体" panose="02010609060101010101" charset="-122"/>
                <a:cs typeface="黑体" panose="02010609060101010101" charset="-122"/>
              </a:rPr>
              <a:t>的认识论</a:t>
            </a:r>
          </a:p>
          <a:p>
            <a:pPr indent="304800">
              <a:lnSpc>
                <a:spcPct val="120000"/>
              </a:lnSpc>
            </a:pPr>
            <a:r>
              <a:rPr lang="zh-CN" altLang="en-US" sz="2400" kern="100" dirty="0">
                <a:solidFill>
                  <a:schemeClr val="tx1"/>
                </a:solidFill>
                <a:latin typeface="黑体" panose="02010609060101010101" charset="-122"/>
                <a:ea typeface="黑体" panose="02010609060101010101" charset="-122"/>
                <a:cs typeface="黑体" panose="02010609060101010101" charset="-122"/>
              </a:rPr>
              <a:t>现代科学的</a:t>
            </a:r>
            <a:r>
              <a:rPr lang="en-US" altLang="zh-CN" sz="2400" kern="100" dirty="0">
                <a:solidFill>
                  <a:schemeClr val="tx1"/>
                </a:solidFill>
                <a:latin typeface="黑体" panose="02010609060101010101" charset="-122"/>
                <a:ea typeface="黑体" panose="02010609060101010101" charset="-122"/>
                <a:cs typeface="黑体" panose="02010609060101010101" charset="-122"/>
              </a:rPr>
              <a:t>“</a:t>
            </a:r>
            <a:r>
              <a:rPr lang="zh-CN" altLang="en-US" sz="2400" kern="100" dirty="0">
                <a:solidFill>
                  <a:schemeClr val="tx1"/>
                </a:solidFill>
                <a:latin typeface="黑体" panose="02010609060101010101" charset="-122"/>
                <a:ea typeface="黑体" panose="02010609060101010101" charset="-122"/>
                <a:cs typeface="黑体" panose="02010609060101010101" charset="-122"/>
              </a:rPr>
              <a:t>三论</a:t>
            </a:r>
            <a:r>
              <a:rPr lang="en-US" altLang="zh-CN" sz="2400" kern="100" dirty="0">
                <a:solidFill>
                  <a:schemeClr val="tx1"/>
                </a:solidFill>
                <a:latin typeface="黑体" panose="02010609060101010101" charset="-122"/>
                <a:ea typeface="黑体" panose="02010609060101010101" charset="-122"/>
                <a:cs typeface="黑体" panose="02010609060101010101" charset="-122"/>
              </a:rPr>
              <a:t>”</a:t>
            </a:r>
            <a:r>
              <a:rPr lang="zh-CN" altLang="en-US" sz="2400" kern="100" dirty="0">
                <a:solidFill>
                  <a:schemeClr val="tx1"/>
                </a:solidFill>
                <a:latin typeface="黑体" panose="02010609060101010101" charset="-122"/>
                <a:ea typeface="黑体" panose="02010609060101010101" charset="-122"/>
                <a:cs typeface="黑体" panose="02010609060101010101" charset="-122"/>
              </a:rPr>
              <a:t>说</a:t>
            </a:r>
            <a:endParaRPr lang="en-US" altLang="zh-CN" sz="2400" kern="100" dirty="0">
              <a:solidFill>
                <a:schemeClr val="tx1"/>
              </a:solidFill>
              <a:latin typeface="黑体" panose="02010609060101010101" charset="-122"/>
              <a:ea typeface="黑体" panose="02010609060101010101" charset="-122"/>
              <a:cs typeface="黑体" panose="02010609060101010101" charset="-122"/>
            </a:endParaRPr>
          </a:p>
          <a:p>
            <a:pPr indent="304800"/>
            <a:endParaRPr lang="en-US" altLang="zh-CN" sz="1600" kern="100" dirty="0">
              <a:solidFill>
                <a:schemeClr val="tx1">
                  <a:lumMod val="65000"/>
                  <a:lumOff val="35000"/>
                </a:schemeClr>
              </a:solidFill>
              <a:latin typeface="+mn-ea"/>
              <a:cs typeface="Times New Roman" panose="02020603050405020304" pitchFamily="18" charset="0"/>
            </a:endParaRPr>
          </a:p>
          <a:p>
            <a:pPr indent="304800"/>
            <a:endParaRPr lang="en-US" altLang="zh-CN" sz="1600" kern="100" dirty="0">
              <a:solidFill>
                <a:schemeClr val="tx1">
                  <a:lumMod val="65000"/>
                  <a:lumOff val="35000"/>
                </a:schemeClr>
              </a:solidFill>
              <a:latin typeface="+mn-ea"/>
              <a:cs typeface="Times New Roman" panose="02020603050405020304" pitchFamily="18" charset="0"/>
            </a:endParaRPr>
          </a:p>
        </p:txBody>
      </p:sp>
      <p:sp>
        <p:nvSpPr>
          <p:cNvPr id="12" name="标题 1"/>
          <p:cNvSpPr txBox="1"/>
          <p:nvPr/>
        </p:nvSpPr>
        <p:spPr>
          <a:xfrm>
            <a:off x="1019175" y="318770"/>
            <a:ext cx="8231505" cy="7975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a:solidFill>
                  <a:schemeClr val="bg1"/>
                </a:solidFill>
                <a:latin typeface="+mn-ea"/>
                <a:ea typeface="+mn-ea"/>
              </a:rPr>
              <a:t>第三部分：</a:t>
            </a:r>
            <a:r>
              <a:rPr lang="zh-CN" altLang="en-US" sz="3200" b="1" dirty="0">
                <a:solidFill>
                  <a:schemeClr val="bg1"/>
                </a:solidFill>
                <a:latin typeface="+mn-ea"/>
                <a:sym typeface="+mn-ea"/>
              </a:rPr>
              <a:t>校长加强学校建设的工作理念</a:t>
            </a:r>
            <a:endParaRPr lang="en-US" altLang="zh-CN" sz="3200" b="1" dirty="0">
              <a:solidFill>
                <a:schemeClr val="bg1"/>
              </a:solidFill>
              <a:latin typeface="+mn-ea"/>
            </a:endParaRPr>
          </a:p>
          <a:p>
            <a:endParaRPr lang="en-US" altLang="zh-CN" sz="3200" b="1" dirty="0">
              <a:solidFill>
                <a:schemeClr val="bg1"/>
              </a:solidFill>
              <a:latin typeface="+mn-ea"/>
              <a:ea typeface="+mn-ea"/>
            </a:endParaRPr>
          </a:p>
        </p:txBody>
      </p:sp>
      <p:sp>
        <p:nvSpPr>
          <p:cNvPr id="7" name="矩形 6"/>
          <p:cNvSpPr/>
          <p:nvPr/>
        </p:nvSpPr>
        <p:spPr>
          <a:xfrm>
            <a:off x="709562" y="4189006"/>
            <a:ext cx="8998226" cy="2329815"/>
          </a:xfrm>
          <a:prstGeom prst="rect">
            <a:avLst/>
          </a:prstGeom>
        </p:spPr>
        <p:txBody>
          <a:bodyPr wrap="square">
            <a:spAutoFit/>
          </a:bodyPr>
          <a:lstStyle/>
          <a:p>
            <a:pPr indent="304800">
              <a:lnSpc>
                <a:spcPct val="130000"/>
              </a:lnSpc>
            </a:pPr>
            <a:endParaRPr lang="en-US" altLang="zh-CN" sz="1600" kern="100" dirty="0">
              <a:solidFill>
                <a:schemeClr val="tx1">
                  <a:lumMod val="65000"/>
                  <a:lumOff val="35000"/>
                </a:schemeClr>
              </a:solidFill>
              <a:latin typeface="+mn-ea"/>
              <a:cs typeface="Times New Roman" panose="02020603050405020304" pitchFamily="18" charset="0"/>
            </a:endParaRPr>
          </a:p>
          <a:p>
            <a:pPr indent="304800">
              <a:lnSpc>
                <a:spcPct val="130000"/>
              </a:lnSpc>
            </a:pPr>
            <a:r>
              <a:rPr lang="en-US" altLang="zh-CN" sz="2400" kern="100" dirty="0">
                <a:solidFill>
                  <a:schemeClr val="tx1"/>
                </a:solidFill>
                <a:latin typeface="黑体" panose="02010609060101010101" charset="-122"/>
                <a:ea typeface="黑体" panose="02010609060101010101" charset="-122"/>
                <a:cs typeface="黑体" panose="02010609060101010101" charset="-122"/>
              </a:rPr>
              <a:t>2.</a:t>
            </a:r>
            <a:r>
              <a:rPr lang="zh-CN" altLang="en-US" sz="2400" kern="100" dirty="0">
                <a:solidFill>
                  <a:schemeClr val="tx1"/>
                </a:solidFill>
                <a:latin typeface="黑体" panose="02010609060101010101" charset="-122"/>
                <a:ea typeface="黑体" panose="02010609060101010101" charset="-122"/>
                <a:cs typeface="黑体" panose="02010609060101010101" charset="-122"/>
              </a:rPr>
              <a:t>创新是要素的重新组合。</a:t>
            </a:r>
          </a:p>
          <a:p>
            <a:pPr indent="304800">
              <a:lnSpc>
                <a:spcPct val="130000"/>
              </a:lnSpc>
            </a:pPr>
            <a:r>
              <a:rPr lang="zh-CN" altLang="en-US" sz="2400" kern="100" dirty="0">
                <a:solidFill>
                  <a:schemeClr val="tx1"/>
                </a:solidFill>
                <a:latin typeface="黑体" panose="02010609060101010101" charset="-122"/>
                <a:ea typeface="黑体" panose="02010609060101010101" charset="-122"/>
                <a:cs typeface="黑体" panose="02010609060101010101" charset="-122"/>
              </a:rPr>
              <a:t>化学组成新物质</a:t>
            </a:r>
          </a:p>
          <a:p>
            <a:pPr indent="304800">
              <a:lnSpc>
                <a:spcPct val="130000"/>
              </a:lnSpc>
            </a:pPr>
            <a:r>
              <a:rPr lang="zh-CN" altLang="en-US" sz="2400" kern="100" dirty="0">
                <a:solidFill>
                  <a:schemeClr val="tx1"/>
                </a:solidFill>
                <a:latin typeface="黑体" panose="02010609060101010101" charset="-122"/>
                <a:ea typeface="黑体" panose="02010609060101010101" charset="-122"/>
                <a:cs typeface="黑体" panose="02010609060101010101" charset="-122"/>
              </a:rPr>
              <a:t>人文产生新作品</a:t>
            </a:r>
          </a:p>
          <a:p>
            <a:pPr indent="304800">
              <a:lnSpc>
                <a:spcPct val="130000"/>
              </a:lnSpc>
            </a:pPr>
            <a:r>
              <a:rPr lang="zh-CN" altLang="en-US" sz="2400" kern="100" dirty="0">
                <a:solidFill>
                  <a:schemeClr val="tx1"/>
                </a:solidFill>
                <a:latin typeface="黑体" panose="02010609060101010101" charset="-122"/>
                <a:ea typeface="黑体" panose="02010609060101010101" charset="-122"/>
                <a:cs typeface="黑体" panose="02010609060101010101" charset="-122"/>
              </a:rPr>
              <a:t>社会形成新机制</a:t>
            </a:r>
            <a:endParaRPr lang="zh-CN" altLang="en-US" sz="2400" kern="100" dirty="0">
              <a:solidFill>
                <a:srgbClr val="064A91"/>
              </a:solidFill>
              <a:latin typeface="+mn-ea"/>
              <a:cs typeface="Times New Roman" panose="02020603050405020304" pitchFamily="18" charset="0"/>
            </a:endParaRPr>
          </a:p>
        </p:txBody>
      </p:sp>
      <p:sp>
        <p:nvSpPr>
          <p:cNvPr id="9" name="灯片编号占位符 8"/>
          <p:cNvSpPr>
            <a:spLocks noGrp="1"/>
          </p:cNvSpPr>
          <p:nvPr>
            <p:ph type="sldNum" sz="quarter" idx="12"/>
          </p:nvPr>
        </p:nvSpPr>
        <p:spPr/>
        <p:txBody>
          <a:bodyPr/>
          <a:lstStyle/>
          <a:p>
            <a:fld id="{47EBC45F-4C12-7443-9859-712EC8ACF082}" type="slidenum">
              <a:rPr kumimoji="1" lang="zh-CN" altLang="en-US" smtClean="0"/>
              <a:pPr/>
              <a:t>30</a:t>
            </a:fld>
            <a:endParaRPr kumimoji="1" lang="zh-CN"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0" y="0"/>
            <a:ext cx="12192000" cy="1130300"/>
          </a:xfrm>
          <a:prstGeom prst="rect">
            <a:avLst/>
          </a:prstGeom>
        </p:spPr>
      </p:pic>
      <p:sp>
        <p:nvSpPr>
          <p:cNvPr id="10" name="矩形 9"/>
          <p:cNvSpPr/>
          <p:nvPr/>
        </p:nvSpPr>
        <p:spPr>
          <a:xfrm>
            <a:off x="573646" y="1333486"/>
            <a:ext cx="2608406" cy="461665"/>
          </a:xfrm>
          <a:prstGeom prst="rect">
            <a:avLst/>
          </a:prstGeom>
        </p:spPr>
        <p:txBody>
          <a:bodyPr wrap="none">
            <a:spAutoFit/>
          </a:bodyPr>
          <a:lstStyle/>
          <a:p>
            <a:r>
              <a:rPr lang="zh-CN" altLang="en-US" sz="2400" b="1" spc="300" dirty="0">
                <a:solidFill>
                  <a:srgbClr val="064A91"/>
                </a:solidFill>
              </a:rPr>
              <a:t>（三）案例分析</a:t>
            </a:r>
            <a:endParaRPr lang="en-US" altLang="zh-CN" sz="2400" b="1" spc="300" dirty="0">
              <a:solidFill>
                <a:srgbClr val="064A91"/>
              </a:solidFill>
            </a:endParaRPr>
          </a:p>
        </p:txBody>
      </p:sp>
      <p:sp>
        <p:nvSpPr>
          <p:cNvPr id="12" name="标题 1"/>
          <p:cNvSpPr txBox="1"/>
          <p:nvPr/>
        </p:nvSpPr>
        <p:spPr>
          <a:xfrm>
            <a:off x="1019175" y="318770"/>
            <a:ext cx="8670925" cy="7975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a:solidFill>
                  <a:schemeClr val="bg1"/>
                </a:solidFill>
                <a:latin typeface="+mn-ea"/>
                <a:ea typeface="+mn-ea"/>
              </a:rPr>
              <a:t>第三部分：</a:t>
            </a:r>
            <a:r>
              <a:rPr lang="zh-CN" altLang="en-US" sz="3200" b="1" dirty="0">
                <a:solidFill>
                  <a:schemeClr val="bg1"/>
                </a:solidFill>
                <a:latin typeface="+mn-ea"/>
                <a:sym typeface="+mn-ea"/>
              </a:rPr>
              <a:t>校长加强学校建设的工作理念</a:t>
            </a:r>
            <a:endParaRPr lang="en-US" altLang="zh-CN" sz="3200" b="1" dirty="0">
              <a:solidFill>
                <a:schemeClr val="bg1"/>
              </a:solidFill>
              <a:latin typeface="+mn-ea"/>
            </a:endParaRPr>
          </a:p>
          <a:p>
            <a:endParaRPr lang="en-US" altLang="zh-CN" sz="3200" b="1" dirty="0">
              <a:solidFill>
                <a:schemeClr val="bg1"/>
              </a:solidFill>
              <a:latin typeface="+mn-ea"/>
              <a:ea typeface="+mn-ea"/>
            </a:endParaRPr>
          </a:p>
        </p:txBody>
      </p:sp>
      <p:sp>
        <p:nvSpPr>
          <p:cNvPr id="7" name="矩形 6"/>
          <p:cNvSpPr/>
          <p:nvPr/>
        </p:nvSpPr>
        <p:spPr>
          <a:xfrm>
            <a:off x="833755" y="1862455"/>
            <a:ext cx="10524490" cy="4573560"/>
          </a:xfrm>
          <a:prstGeom prst="rect">
            <a:avLst/>
          </a:prstGeom>
        </p:spPr>
        <p:txBody>
          <a:bodyPr wrap="square">
            <a:spAutoFit/>
          </a:bodyPr>
          <a:lstStyle/>
          <a:p>
            <a:pPr indent="304800">
              <a:lnSpc>
                <a:spcPct val="130000"/>
              </a:lnSpc>
            </a:pPr>
            <a:r>
              <a:rPr lang="zh-CN" altLang="en-US" sz="2800" kern="100" dirty="0">
                <a:solidFill>
                  <a:schemeClr val="tx1"/>
                </a:solidFill>
                <a:latin typeface="黑体" panose="02010609060101010101" charset="-122"/>
                <a:ea typeface="黑体" panose="02010609060101010101" charset="-122"/>
                <a:cs typeface="Times New Roman" panose="02020603050405020304" pitchFamily="18" charset="0"/>
                <a:sym typeface="+mn-ea"/>
              </a:rPr>
              <a:t>围绕提高学生学习水平提高教学质量，列出要素</a:t>
            </a:r>
            <a:endParaRPr lang="zh-CN" altLang="en-US" sz="2800" kern="100" dirty="0">
              <a:solidFill>
                <a:schemeClr val="tx1"/>
              </a:solidFill>
              <a:latin typeface="黑体" panose="02010609060101010101" charset="-122"/>
              <a:ea typeface="黑体" panose="02010609060101010101" charset="-122"/>
              <a:cs typeface="Times New Roman" panose="02020603050405020304" pitchFamily="18" charset="0"/>
            </a:endParaRPr>
          </a:p>
          <a:p>
            <a:pPr indent="304800">
              <a:lnSpc>
                <a:spcPct val="130000"/>
              </a:lnSpc>
            </a:pPr>
            <a:r>
              <a:rPr lang="zh-CN" altLang="en-US" sz="2800" kern="100" dirty="0">
                <a:solidFill>
                  <a:schemeClr val="tx1"/>
                </a:solidFill>
                <a:latin typeface="黑体" panose="02010609060101010101" charset="-122"/>
                <a:ea typeface="黑体" panose="02010609060101010101" charset="-122"/>
                <a:cs typeface="Times New Roman" panose="02020603050405020304" pitchFamily="18" charset="0"/>
                <a:sym typeface="+mn-ea"/>
              </a:rPr>
              <a:t>提高学生学业水平与教学质量，怎样进行实践创新？</a:t>
            </a:r>
          </a:p>
          <a:p>
            <a:pPr indent="304800">
              <a:lnSpc>
                <a:spcPct val="130000"/>
              </a:lnSpc>
            </a:pPr>
            <a:endParaRPr lang="en-US" altLang="zh-CN" sz="2400" kern="100" dirty="0" smtClean="0">
              <a:solidFill>
                <a:schemeClr val="tx1"/>
              </a:solidFill>
              <a:latin typeface="黑体" panose="02010609060101010101" charset="-122"/>
              <a:ea typeface="黑体" panose="02010609060101010101" charset="-122"/>
              <a:cs typeface="Times New Roman" panose="02020603050405020304" pitchFamily="18" charset="0"/>
            </a:endParaRPr>
          </a:p>
          <a:p>
            <a:pPr indent="304800">
              <a:lnSpc>
                <a:spcPct val="130000"/>
              </a:lnSpc>
            </a:pPr>
            <a:r>
              <a:rPr lang="zh-CN" altLang="en-US" sz="2400" kern="100" dirty="0" smtClean="0">
                <a:solidFill>
                  <a:schemeClr val="tx1"/>
                </a:solidFill>
                <a:latin typeface="黑体" panose="02010609060101010101" charset="-122"/>
                <a:ea typeface="黑体" panose="02010609060101010101" charset="-122"/>
                <a:cs typeface="Times New Roman" panose="02020603050405020304" pitchFamily="18" charset="0"/>
              </a:rPr>
              <a:t>联产承包责任制</a:t>
            </a:r>
            <a:r>
              <a:rPr lang="zh-CN" altLang="en-US" sz="2400" kern="100" dirty="0">
                <a:solidFill>
                  <a:schemeClr val="tx1"/>
                </a:solidFill>
                <a:latin typeface="黑体" panose="02010609060101010101" charset="-122"/>
                <a:ea typeface="黑体" panose="02010609060101010101" charset="-122"/>
                <a:cs typeface="Times New Roman" panose="02020603050405020304" pitchFamily="18" charset="0"/>
              </a:rPr>
              <a:t>、市场竞争机制、体育比赛这些与教育似乎毫不相干的事情，能否借鉴其方法论的意义、价值，启发人思考提高教学质量。</a:t>
            </a:r>
          </a:p>
          <a:p>
            <a:pPr indent="304800">
              <a:lnSpc>
                <a:spcPct val="130000"/>
              </a:lnSpc>
            </a:pPr>
            <a:r>
              <a:rPr lang="zh-CN" altLang="en-US" sz="2400" kern="100" dirty="0" smtClean="0">
                <a:solidFill>
                  <a:schemeClr val="tx1"/>
                </a:solidFill>
                <a:latin typeface="黑体" panose="02010609060101010101" charset="-122"/>
                <a:ea typeface="黑体" panose="02010609060101010101" charset="-122"/>
                <a:cs typeface="Times New Roman" panose="02020603050405020304" pitchFamily="18" charset="0"/>
              </a:rPr>
              <a:t>一</a:t>
            </a:r>
            <a:r>
              <a:rPr lang="zh-CN" altLang="en-US" sz="2400" kern="100" dirty="0">
                <a:solidFill>
                  <a:schemeClr val="tx1"/>
                </a:solidFill>
                <a:latin typeface="黑体" panose="02010609060101010101" charset="-122"/>
                <a:ea typeface="黑体" panose="02010609060101010101" charset="-122"/>
                <a:cs typeface="Times New Roman" panose="02020603050405020304" pitchFamily="18" charset="0"/>
              </a:rPr>
              <a:t>所学校是这样设计与实践的：</a:t>
            </a:r>
          </a:p>
          <a:p>
            <a:pPr indent="304800">
              <a:lnSpc>
                <a:spcPct val="130000"/>
              </a:lnSpc>
            </a:pPr>
            <a:r>
              <a:rPr lang="zh-CN" altLang="en-US" sz="2400" kern="100" dirty="0">
                <a:solidFill>
                  <a:schemeClr val="tx1"/>
                </a:solidFill>
                <a:latin typeface="黑体" panose="02010609060101010101" charset="-122"/>
                <a:ea typeface="黑体" panose="02010609060101010101" charset="-122"/>
                <a:cs typeface="Times New Roman" panose="02020603050405020304" pitchFamily="18" charset="0"/>
              </a:rPr>
              <a:t>狠抓秩序、质量、评价，设计体制、机制、制度，创造了超越的成果。</a:t>
            </a:r>
          </a:p>
          <a:p>
            <a:pPr indent="304800">
              <a:lnSpc>
                <a:spcPct val="130000"/>
              </a:lnSpc>
            </a:pPr>
            <a:r>
              <a:rPr lang="zh-CN" altLang="en-US" sz="2400" kern="100" dirty="0">
                <a:solidFill>
                  <a:schemeClr val="tx1"/>
                </a:solidFill>
                <a:latin typeface="黑体" panose="02010609060101010101" charset="-122"/>
                <a:ea typeface="黑体" panose="02010609060101010101" charset="-122"/>
                <a:cs typeface="Times New Roman" panose="02020603050405020304" pitchFamily="18" charset="0"/>
              </a:rPr>
              <a:t>理念是：秩序是看出来的，质量是包出来的，绩效是评出来的。</a:t>
            </a:r>
          </a:p>
          <a:p>
            <a:pPr indent="304800">
              <a:lnSpc>
                <a:spcPct val="130000"/>
              </a:lnSpc>
            </a:pPr>
            <a:r>
              <a:rPr lang="zh-CN" altLang="en-US" sz="2400" kern="100" dirty="0">
                <a:solidFill>
                  <a:schemeClr val="tx1"/>
                </a:solidFill>
                <a:latin typeface="黑体" panose="02010609060101010101" charset="-122"/>
                <a:ea typeface="黑体" panose="02010609060101010101" charset="-122"/>
                <a:cs typeface="Times New Roman" panose="02020603050405020304" pitchFamily="18" charset="0"/>
              </a:rPr>
              <a:t>实践智慧：双赛双奖，推进岗位责任制，绩效工资制，比赛竞赛制</a:t>
            </a:r>
          </a:p>
        </p:txBody>
      </p:sp>
      <p:sp>
        <p:nvSpPr>
          <p:cNvPr id="6" name="灯片编号占位符 5"/>
          <p:cNvSpPr>
            <a:spLocks noGrp="1"/>
          </p:cNvSpPr>
          <p:nvPr>
            <p:ph type="sldNum" sz="quarter" idx="12"/>
          </p:nvPr>
        </p:nvSpPr>
        <p:spPr/>
        <p:txBody>
          <a:bodyPr/>
          <a:lstStyle/>
          <a:p>
            <a:fld id="{47EBC45F-4C12-7443-9859-712EC8ACF082}" type="slidenum">
              <a:rPr kumimoji="1" lang="zh-CN" altLang="en-US" smtClean="0"/>
              <a:pPr/>
              <a:t>31</a:t>
            </a:fld>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blinds(horizontal)">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blinds(horizontal)">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blinds(horizontal)">
                                      <p:cBhvr>
                                        <p:cTn id="17" dur="5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blinds(horizontal)">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blinds(horizontal)">
                                      <p:cBhvr>
                                        <p:cTn id="2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0" y="0"/>
            <a:ext cx="12192000" cy="1130300"/>
          </a:xfrm>
          <a:prstGeom prst="rect">
            <a:avLst/>
          </a:prstGeom>
        </p:spPr>
      </p:pic>
      <p:sp>
        <p:nvSpPr>
          <p:cNvPr id="10" name="矩形 9"/>
          <p:cNvSpPr/>
          <p:nvPr/>
        </p:nvSpPr>
        <p:spPr>
          <a:xfrm>
            <a:off x="573646" y="1333486"/>
            <a:ext cx="2608406" cy="461665"/>
          </a:xfrm>
          <a:prstGeom prst="rect">
            <a:avLst/>
          </a:prstGeom>
        </p:spPr>
        <p:txBody>
          <a:bodyPr wrap="none">
            <a:spAutoFit/>
          </a:bodyPr>
          <a:lstStyle/>
          <a:p>
            <a:r>
              <a:rPr lang="zh-CN" altLang="en-US" sz="2400" b="1" spc="300" dirty="0">
                <a:solidFill>
                  <a:srgbClr val="064A91"/>
                </a:solidFill>
              </a:rPr>
              <a:t>（四）随堂练习</a:t>
            </a:r>
            <a:endParaRPr lang="en-US" altLang="zh-CN" sz="2400" b="1" spc="300" dirty="0">
              <a:solidFill>
                <a:srgbClr val="064A91"/>
              </a:solidFill>
            </a:endParaRPr>
          </a:p>
        </p:txBody>
      </p:sp>
      <p:sp>
        <p:nvSpPr>
          <p:cNvPr id="12" name="标题 1"/>
          <p:cNvSpPr txBox="1"/>
          <p:nvPr/>
        </p:nvSpPr>
        <p:spPr>
          <a:xfrm>
            <a:off x="1019175" y="318770"/>
            <a:ext cx="8530590" cy="7975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a:solidFill>
                  <a:schemeClr val="bg1"/>
                </a:solidFill>
                <a:latin typeface="+mn-ea"/>
                <a:ea typeface="+mn-ea"/>
              </a:rPr>
              <a:t>第三部分：</a:t>
            </a:r>
            <a:r>
              <a:rPr lang="zh-CN" altLang="en-US" sz="3200" b="1" dirty="0">
                <a:solidFill>
                  <a:schemeClr val="bg1"/>
                </a:solidFill>
                <a:latin typeface="+mn-ea"/>
                <a:sym typeface="+mn-ea"/>
              </a:rPr>
              <a:t>校长加强学校建设的工作理念</a:t>
            </a:r>
            <a:endParaRPr lang="en-US" altLang="zh-CN" sz="3200" b="1" dirty="0">
              <a:solidFill>
                <a:schemeClr val="bg1"/>
              </a:solidFill>
              <a:latin typeface="+mn-ea"/>
            </a:endParaRPr>
          </a:p>
          <a:p>
            <a:endParaRPr lang="en-US" altLang="zh-CN" sz="3200" b="1" dirty="0">
              <a:solidFill>
                <a:schemeClr val="bg1"/>
              </a:solidFill>
              <a:latin typeface="+mn-ea"/>
              <a:ea typeface="+mn-ea"/>
            </a:endParaRPr>
          </a:p>
        </p:txBody>
      </p:sp>
      <p:sp>
        <p:nvSpPr>
          <p:cNvPr id="7" name="矩形 6"/>
          <p:cNvSpPr/>
          <p:nvPr/>
        </p:nvSpPr>
        <p:spPr>
          <a:xfrm>
            <a:off x="890866" y="2288222"/>
            <a:ext cx="8998226" cy="4126865"/>
          </a:xfrm>
          <a:prstGeom prst="rect">
            <a:avLst/>
          </a:prstGeom>
        </p:spPr>
        <p:txBody>
          <a:bodyPr wrap="square">
            <a:spAutoFit/>
          </a:bodyPr>
          <a:lstStyle/>
          <a:p>
            <a:pPr indent="304800"/>
            <a:endParaRPr lang="en-US" altLang="zh-CN" sz="1600" kern="100" dirty="0">
              <a:solidFill>
                <a:schemeClr val="tx1">
                  <a:lumMod val="65000"/>
                  <a:lumOff val="35000"/>
                </a:schemeClr>
              </a:solidFill>
              <a:latin typeface="+mn-ea"/>
              <a:cs typeface="Times New Roman" panose="02020603050405020304" pitchFamily="18" charset="0"/>
            </a:endParaRPr>
          </a:p>
          <a:p>
            <a:pPr indent="304800">
              <a:lnSpc>
                <a:spcPct val="130000"/>
              </a:lnSpc>
            </a:pPr>
            <a:r>
              <a:rPr lang="zh-CN" altLang="en-US" sz="2800" kern="100" dirty="0">
                <a:solidFill>
                  <a:schemeClr val="tx1"/>
                </a:solidFill>
                <a:latin typeface="黑体" panose="02010609060101010101" charset="-122"/>
                <a:ea typeface="黑体" panose="02010609060101010101" charset="-122"/>
                <a:cs typeface="黑体" panose="02010609060101010101" charset="-122"/>
              </a:rPr>
              <a:t>写出领导与管理</a:t>
            </a:r>
            <a:r>
              <a:rPr lang="en-US" altLang="zh-CN" sz="2800" kern="100" dirty="0">
                <a:solidFill>
                  <a:schemeClr val="tx1"/>
                </a:solidFill>
                <a:latin typeface="黑体" panose="02010609060101010101" charset="-122"/>
                <a:ea typeface="黑体" panose="02010609060101010101" charset="-122"/>
                <a:cs typeface="黑体" panose="02010609060101010101" charset="-122"/>
              </a:rPr>
              <a:t>5</a:t>
            </a:r>
            <a:r>
              <a:rPr lang="zh-CN" altLang="en-US" sz="2800" kern="100" dirty="0">
                <a:solidFill>
                  <a:schemeClr val="tx1"/>
                </a:solidFill>
                <a:latin typeface="黑体" panose="02010609060101010101" charset="-122"/>
                <a:ea typeface="黑体" panose="02010609060101010101" charset="-122"/>
                <a:cs typeface="黑体" panose="02010609060101010101" charset="-122"/>
              </a:rPr>
              <a:t>条以上的条理念</a:t>
            </a:r>
          </a:p>
          <a:p>
            <a:pPr indent="304800">
              <a:lnSpc>
                <a:spcPct val="130000"/>
              </a:lnSpc>
            </a:pPr>
            <a:r>
              <a:rPr lang="zh-CN" altLang="en-US" sz="2800" kern="100" dirty="0">
                <a:solidFill>
                  <a:schemeClr val="tx1"/>
                </a:solidFill>
                <a:latin typeface="黑体" panose="02010609060101010101" charset="-122"/>
                <a:ea typeface="黑体" panose="02010609060101010101" charset="-122"/>
                <a:cs typeface="黑体" panose="02010609060101010101" charset="-122"/>
              </a:rPr>
              <a:t>抛砖引玉：</a:t>
            </a:r>
          </a:p>
          <a:p>
            <a:pPr indent="304800">
              <a:lnSpc>
                <a:spcPct val="130000"/>
              </a:lnSpc>
            </a:pPr>
            <a:r>
              <a:rPr lang="zh-CN" altLang="en-US" sz="2800" kern="100" dirty="0">
                <a:solidFill>
                  <a:schemeClr val="tx1"/>
                </a:solidFill>
                <a:latin typeface="黑体" panose="02010609060101010101" charset="-122"/>
                <a:ea typeface="黑体" panose="02010609060101010101" charset="-122"/>
                <a:cs typeface="黑体" panose="02010609060101010101" charset="-122"/>
              </a:rPr>
              <a:t>领导就是吸引追随者</a:t>
            </a:r>
          </a:p>
          <a:p>
            <a:pPr indent="304800">
              <a:lnSpc>
                <a:spcPct val="130000"/>
              </a:lnSpc>
            </a:pPr>
            <a:r>
              <a:rPr lang="zh-CN" altLang="en-US" sz="2800" kern="100" dirty="0">
                <a:solidFill>
                  <a:schemeClr val="tx1"/>
                </a:solidFill>
                <a:latin typeface="黑体" panose="02010609060101010101" charset="-122"/>
                <a:ea typeface="黑体" panose="02010609060101010101" charset="-122"/>
                <a:cs typeface="黑体" panose="02010609060101010101" charset="-122"/>
              </a:rPr>
              <a:t>管理不在于知，而在于行，其唯一的权威就是成就。</a:t>
            </a:r>
          </a:p>
          <a:p>
            <a:pPr indent="304800">
              <a:lnSpc>
                <a:spcPct val="130000"/>
              </a:lnSpc>
            </a:pPr>
            <a:r>
              <a:rPr lang="zh-CN" altLang="en-US" sz="2800" kern="100" dirty="0">
                <a:solidFill>
                  <a:schemeClr val="tx1"/>
                </a:solidFill>
                <a:latin typeface="黑体" panose="02010609060101010101" charset="-122"/>
                <a:ea typeface="黑体" panose="02010609060101010101" charset="-122"/>
                <a:cs typeface="黑体" panose="02010609060101010101" charset="-122"/>
              </a:rPr>
              <a:t>领导就是做正确的事，管理就是把事做正确。</a:t>
            </a:r>
          </a:p>
          <a:p>
            <a:pPr indent="304800">
              <a:lnSpc>
                <a:spcPct val="130000"/>
              </a:lnSpc>
            </a:pPr>
            <a:r>
              <a:rPr lang="en-US" altLang="zh-CN" sz="2800" kern="100" dirty="0">
                <a:solidFill>
                  <a:schemeClr val="tx1"/>
                </a:solidFill>
                <a:latin typeface="黑体" panose="02010609060101010101" charset="-122"/>
                <a:ea typeface="黑体" panose="02010609060101010101" charset="-122"/>
                <a:cs typeface="黑体" panose="02010609060101010101" charset="-122"/>
              </a:rPr>
              <a:t>……</a:t>
            </a:r>
            <a:endParaRPr lang="zh-CN" altLang="en-US" sz="2800" kern="100" dirty="0">
              <a:solidFill>
                <a:schemeClr val="tx1"/>
              </a:solidFill>
              <a:latin typeface="黑体" panose="02010609060101010101" charset="-122"/>
              <a:ea typeface="黑体" panose="02010609060101010101" charset="-122"/>
              <a:cs typeface="黑体" panose="02010609060101010101" charset="-122"/>
            </a:endParaRPr>
          </a:p>
          <a:p>
            <a:pPr indent="304800"/>
            <a:endParaRPr lang="zh-CN" altLang="en-US" sz="2800" kern="100" dirty="0">
              <a:solidFill>
                <a:schemeClr val="tx1"/>
              </a:solidFill>
              <a:latin typeface="黑体" panose="02010609060101010101" charset="-122"/>
              <a:ea typeface="黑体" panose="02010609060101010101" charset="-122"/>
              <a:cs typeface="黑体" panose="02010609060101010101" charset="-122"/>
            </a:endParaRPr>
          </a:p>
        </p:txBody>
      </p:sp>
      <p:sp>
        <p:nvSpPr>
          <p:cNvPr id="6" name="灯片编号占位符 5"/>
          <p:cNvSpPr>
            <a:spLocks noGrp="1"/>
          </p:cNvSpPr>
          <p:nvPr>
            <p:ph type="sldNum" sz="quarter" idx="12"/>
          </p:nvPr>
        </p:nvSpPr>
        <p:spPr/>
        <p:txBody>
          <a:bodyPr/>
          <a:lstStyle/>
          <a:p>
            <a:fld id="{47EBC45F-4C12-7443-9859-712EC8ACF082}" type="slidenum">
              <a:rPr kumimoji="1" lang="zh-CN" altLang="en-US" smtClean="0"/>
              <a:pPr/>
              <a:t>32</a:t>
            </a:fld>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linds(horizontal)">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blinds(horizontal)">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linds(horizont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linds(horizontal)">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linds(horizontal)">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603500" y="2590165"/>
            <a:ext cx="8966200" cy="922020"/>
          </a:xfrm>
          <a:prstGeom prst="rect">
            <a:avLst/>
          </a:prstGeom>
          <a:noFill/>
        </p:spPr>
        <p:txBody>
          <a:bodyPr wrap="square" rtlCol="0">
            <a:spAutoFit/>
          </a:bodyPr>
          <a:lstStyle/>
          <a:p>
            <a:pPr>
              <a:lnSpc>
                <a:spcPct val="150000"/>
              </a:lnSpc>
            </a:pPr>
            <a:r>
              <a:rPr lang="zh-CN" altLang="en-US" sz="3600" b="1" dirty="0">
                <a:solidFill>
                  <a:srgbClr val="00B0F0"/>
                </a:solidFill>
                <a:latin typeface="+mn-ea"/>
              </a:rPr>
              <a:t>第四部分 校长加强教师队伍建设的理念</a:t>
            </a:r>
            <a:endParaRPr lang="en-US" altLang="zh-CN" sz="3600" b="1" dirty="0">
              <a:solidFill>
                <a:srgbClr val="00B0F0"/>
              </a:solidFill>
              <a:latin typeface="+mn-ea"/>
            </a:endParaRPr>
          </a:p>
        </p:txBody>
      </p:sp>
      <p:pic>
        <p:nvPicPr>
          <p:cNvPr id="2" name="图片 1"/>
          <p:cNvPicPr>
            <a:picLocks noChangeAspect="1"/>
          </p:cNvPicPr>
          <p:nvPr/>
        </p:nvPicPr>
        <p:blipFill>
          <a:blip r:embed="rId2"/>
          <a:stretch>
            <a:fillRect/>
          </a:stretch>
        </p:blipFill>
        <p:spPr>
          <a:xfrm>
            <a:off x="0" y="0"/>
            <a:ext cx="1295400" cy="6858000"/>
          </a:xfrm>
          <a:prstGeom prst="rect">
            <a:avLst/>
          </a:prstGeom>
        </p:spPr>
      </p:pic>
      <p:sp>
        <p:nvSpPr>
          <p:cNvPr id="4" name="灯片编号占位符 3"/>
          <p:cNvSpPr>
            <a:spLocks noGrp="1"/>
          </p:cNvSpPr>
          <p:nvPr>
            <p:ph type="sldNum" sz="quarter" idx="12"/>
          </p:nvPr>
        </p:nvSpPr>
        <p:spPr/>
        <p:txBody>
          <a:bodyPr/>
          <a:lstStyle/>
          <a:p>
            <a:fld id="{47EBC45F-4C12-7443-9859-712EC8ACF082}" type="slidenum">
              <a:rPr kumimoji="1" lang="zh-CN" altLang="en-US" smtClean="0"/>
              <a:pPr/>
              <a:t>33</a:t>
            </a:fld>
            <a:endParaRPr kumimoji="1" lang="zh-CN"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0" y="0"/>
            <a:ext cx="12192000" cy="1130300"/>
          </a:xfrm>
          <a:prstGeom prst="rect">
            <a:avLst/>
          </a:prstGeom>
        </p:spPr>
      </p:pic>
      <p:sp>
        <p:nvSpPr>
          <p:cNvPr id="10" name="矩形 9"/>
          <p:cNvSpPr/>
          <p:nvPr/>
        </p:nvSpPr>
        <p:spPr>
          <a:xfrm>
            <a:off x="573646" y="1333486"/>
            <a:ext cx="2583180" cy="460375"/>
          </a:xfrm>
          <a:prstGeom prst="rect">
            <a:avLst/>
          </a:prstGeom>
        </p:spPr>
        <p:txBody>
          <a:bodyPr wrap="none">
            <a:spAutoFit/>
          </a:bodyPr>
          <a:lstStyle/>
          <a:p>
            <a:r>
              <a:rPr lang="zh-CN" altLang="en-US" sz="2400" b="1" spc="300" dirty="0">
                <a:solidFill>
                  <a:srgbClr val="064A91"/>
                </a:solidFill>
              </a:rPr>
              <a:t>（一）知识点：</a:t>
            </a:r>
            <a:endParaRPr lang="en-US" altLang="zh-CN" sz="2400" b="1" spc="300" dirty="0">
              <a:solidFill>
                <a:srgbClr val="064A91"/>
              </a:solidFill>
            </a:endParaRPr>
          </a:p>
        </p:txBody>
      </p:sp>
      <p:sp>
        <p:nvSpPr>
          <p:cNvPr id="11" name="矩形 10"/>
          <p:cNvSpPr/>
          <p:nvPr/>
        </p:nvSpPr>
        <p:spPr>
          <a:xfrm>
            <a:off x="818515" y="1861820"/>
            <a:ext cx="10180955" cy="4521835"/>
          </a:xfrm>
          <a:prstGeom prst="rect">
            <a:avLst/>
          </a:prstGeom>
        </p:spPr>
        <p:txBody>
          <a:bodyPr wrap="square">
            <a:spAutoFit/>
          </a:bodyPr>
          <a:lstStyle/>
          <a:p>
            <a:pPr indent="304800">
              <a:lnSpc>
                <a:spcPct val="120000"/>
              </a:lnSpc>
            </a:pPr>
            <a:r>
              <a:rPr sz="2400" kern="100" dirty="0">
                <a:solidFill>
                  <a:schemeClr val="tx1"/>
                </a:solidFill>
                <a:latin typeface="黑体" panose="02010609060101010101" charset="-122"/>
                <a:ea typeface="黑体" panose="02010609060101010101" charset="-122"/>
                <a:cs typeface="黑体" panose="02010609060101010101" charset="-122"/>
              </a:rPr>
              <a:t>学习成功教师经验，超越优师名师创先</a:t>
            </a:r>
          </a:p>
          <a:p>
            <a:pPr indent="304800">
              <a:lnSpc>
                <a:spcPct val="120000"/>
              </a:lnSpc>
            </a:pPr>
            <a:r>
              <a:rPr sz="2400" kern="100" dirty="0">
                <a:solidFill>
                  <a:schemeClr val="tx1"/>
                </a:solidFill>
                <a:latin typeface="黑体" panose="02010609060101010101" charset="-122"/>
                <a:ea typeface="黑体" panose="02010609060101010101" charset="-122"/>
                <a:cs typeface="黑体" panose="02010609060101010101" charset="-122"/>
              </a:rPr>
              <a:t>名师类型：</a:t>
            </a:r>
          </a:p>
          <a:p>
            <a:pPr indent="304800">
              <a:lnSpc>
                <a:spcPct val="120000"/>
              </a:lnSpc>
            </a:pPr>
            <a:r>
              <a:rPr sz="2400" kern="100" dirty="0">
                <a:solidFill>
                  <a:schemeClr val="tx1"/>
                </a:solidFill>
                <a:latin typeface="黑体" panose="02010609060101010101" charset="-122"/>
                <a:ea typeface="黑体" panose="02010609060101010101" charset="-122"/>
                <a:cs typeface="黑体" panose="02010609060101010101" charset="-122"/>
              </a:rPr>
              <a:t>1、实干型的：21年研究提高学生学习成绩、在教书时注重育人的杰出教师、特级教师范例……</a:t>
            </a:r>
          </a:p>
          <a:p>
            <a:pPr indent="304800">
              <a:lnSpc>
                <a:spcPct val="120000"/>
              </a:lnSpc>
            </a:pPr>
            <a:endParaRPr sz="2400" kern="100" dirty="0">
              <a:solidFill>
                <a:schemeClr val="tx1"/>
              </a:solidFill>
              <a:latin typeface="黑体" panose="02010609060101010101" charset="-122"/>
              <a:ea typeface="黑体" panose="02010609060101010101" charset="-122"/>
              <a:cs typeface="黑体" panose="02010609060101010101" charset="-122"/>
            </a:endParaRPr>
          </a:p>
          <a:p>
            <a:pPr indent="304800">
              <a:lnSpc>
                <a:spcPct val="120000"/>
              </a:lnSpc>
            </a:pPr>
            <a:r>
              <a:rPr sz="2400" kern="100" dirty="0">
                <a:solidFill>
                  <a:schemeClr val="tx1"/>
                </a:solidFill>
                <a:latin typeface="黑体" panose="02010609060101010101" charset="-122"/>
                <a:ea typeface="黑体" panose="02010609060101010101" charset="-122"/>
                <a:cs typeface="黑体" panose="02010609060101010101" charset="-122"/>
              </a:rPr>
              <a:t>2、经验智慧型的：数学教师华应龙、语文教师魏书生、英语教师王国汉等……</a:t>
            </a:r>
          </a:p>
          <a:p>
            <a:pPr indent="304800">
              <a:lnSpc>
                <a:spcPct val="120000"/>
              </a:lnSpc>
            </a:pPr>
            <a:endParaRPr sz="2400" kern="100" dirty="0">
              <a:solidFill>
                <a:schemeClr val="tx1"/>
              </a:solidFill>
              <a:latin typeface="黑体" panose="02010609060101010101" charset="-122"/>
              <a:ea typeface="黑体" panose="02010609060101010101" charset="-122"/>
              <a:cs typeface="黑体" panose="02010609060101010101" charset="-122"/>
            </a:endParaRPr>
          </a:p>
          <a:p>
            <a:pPr indent="304800">
              <a:lnSpc>
                <a:spcPct val="120000"/>
              </a:lnSpc>
            </a:pPr>
            <a:r>
              <a:rPr sz="2400" kern="100" dirty="0">
                <a:solidFill>
                  <a:schemeClr val="tx1"/>
                </a:solidFill>
                <a:latin typeface="黑体" panose="02010609060101010101" charset="-122"/>
                <a:ea typeface="黑体" panose="02010609060101010101" charset="-122"/>
                <a:cs typeface="黑体" panose="02010609060101010101" charset="-122"/>
              </a:rPr>
              <a:t>3、理论建树型的：语文教师李吉林的9本书、让小学生恋上数学的作者董文华、目标教学论的奠基人布鲁姆等……</a:t>
            </a:r>
          </a:p>
        </p:txBody>
      </p:sp>
      <p:sp>
        <p:nvSpPr>
          <p:cNvPr id="12" name="标题 1"/>
          <p:cNvSpPr txBox="1"/>
          <p:nvPr/>
        </p:nvSpPr>
        <p:spPr>
          <a:xfrm>
            <a:off x="1019175" y="318770"/>
            <a:ext cx="8576945" cy="7975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a:solidFill>
                  <a:schemeClr val="bg1"/>
                </a:solidFill>
                <a:latin typeface="+mn-ea"/>
                <a:ea typeface="+mn-ea"/>
              </a:rPr>
              <a:t>第四部分：</a:t>
            </a:r>
            <a:r>
              <a:rPr lang="zh-CN" altLang="en-US" sz="3200" b="1" dirty="0">
                <a:solidFill>
                  <a:schemeClr val="bg1"/>
                </a:solidFill>
                <a:latin typeface="+mn-ea"/>
                <a:sym typeface="+mn-ea"/>
              </a:rPr>
              <a:t>校长加强教师队伍建设的理念</a:t>
            </a:r>
            <a:endParaRPr lang="zh-CN" altLang="en-US" sz="3200" b="1" dirty="0">
              <a:solidFill>
                <a:schemeClr val="bg1"/>
              </a:solidFill>
              <a:latin typeface="+mn-ea"/>
              <a:ea typeface="+mn-ea"/>
              <a:sym typeface="+mn-ea"/>
            </a:endParaRPr>
          </a:p>
        </p:txBody>
      </p:sp>
      <p:sp>
        <p:nvSpPr>
          <p:cNvPr id="6" name="灯片编号占位符 5"/>
          <p:cNvSpPr>
            <a:spLocks noGrp="1"/>
          </p:cNvSpPr>
          <p:nvPr>
            <p:ph type="sldNum" sz="quarter" idx="12"/>
          </p:nvPr>
        </p:nvSpPr>
        <p:spPr/>
        <p:txBody>
          <a:bodyPr/>
          <a:lstStyle/>
          <a:p>
            <a:fld id="{47EBC45F-4C12-7443-9859-712EC8ACF082}" type="slidenum">
              <a:rPr kumimoji="1" lang="zh-CN" altLang="en-US" smtClean="0"/>
              <a:pPr/>
              <a:t>34</a:t>
            </a:fld>
            <a:endParaRPr kumimoji="1" lang="zh-CN"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0" y="0"/>
            <a:ext cx="12192000" cy="1130300"/>
          </a:xfrm>
          <a:prstGeom prst="rect">
            <a:avLst/>
          </a:prstGeom>
        </p:spPr>
      </p:pic>
      <p:sp>
        <p:nvSpPr>
          <p:cNvPr id="10" name="矩形 9"/>
          <p:cNvSpPr/>
          <p:nvPr/>
        </p:nvSpPr>
        <p:spPr>
          <a:xfrm>
            <a:off x="573646" y="1333486"/>
            <a:ext cx="2240280" cy="460375"/>
          </a:xfrm>
          <a:prstGeom prst="rect">
            <a:avLst/>
          </a:prstGeom>
        </p:spPr>
        <p:txBody>
          <a:bodyPr wrap="none">
            <a:spAutoFit/>
          </a:bodyPr>
          <a:lstStyle/>
          <a:p>
            <a:r>
              <a:rPr lang="zh-CN" altLang="en-US" sz="2400" b="1" spc="300" dirty="0">
                <a:solidFill>
                  <a:srgbClr val="064A91"/>
                </a:solidFill>
              </a:rPr>
              <a:t>（二）知识点</a:t>
            </a:r>
            <a:endParaRPr lang="en-US" altLang="zh-CN" sz="2400" b="1" spc="300" dirty="0">
              <a:solidFill>
                <a:srgbClr val="064A91"/>
              </a:solidFill>
            </a:endParaRPr>
          </a:p>
        </p:txBody>
      </p:sp>
      <p:sp>
        <p:nvSpPr>
          <p:cNvPr id="11" name="矩形 10"/>
          <p:cNvSpPr/>
          <p:nvPr/>
        </p:nvSpPr>
        <p:spPr>
          <a:xfrm>
            <a:off x="818515" y="1861820"/>
            <a:ext cx="10180955" cy="4768215"/>
          </a:xfrm>
          <a:prstGeom prst="rect">
            <a:avLst/>
          </a:prstGeom>
        </p:spPr>
        <p:txBody>
          <a:bodyPr wrap="square">
            <a:spAutoFit/>
          </a:bodyPr>
          <a:lstStyle/>
          <a:p>
            <a:pPr indent="304800"/>
            <a:endParaRPr lang="en-US" altLang="zh-CN" sz="1600" kern="100" dirty="0">
              <a:solidFill>
                <a:schemeClr val="tx1">
                  <a:lumMod val="65000"/>
                  <a:lumOff val="35000"/>
                </a:schemeClr>
              </a:solidFill>
              <a:latin typeface="+mn-ea"/>
              <a:cs typeface="Times New Roman" panose="02020603050405020304" pitchFamily="18" charset="0"/>
            </a:endParaRPr>
          </a:p>
          <a:p>
            <a:pPr indent="304800">
              <a:lnSpc>
                <a:spcPct val="120000"/>
              </a:lnSpc>
            </a:pPr>
            <a:r>
              <a:rPr sz="2400" kern="100" dirty="0">
                <a:solidFill>
                  <a:schemeClr val="tx1"/>
                </a:solidFill>
                <a:latin typeface="黑体" panose="02010609060101010101" charset="-122"/>
                <a:ea typeface="黑体" panose="02010609060101010101" charset="-122"/>
                <a:cs typeface="黑体" panose="02010609060101010101" charset="-122"/>
              </a:rPr>
              <a:t>对照教师专业标准，追求事业上的成功</a:t>
            </a:r>
          </a:p>
          <a:p>
            <a:pPr indent="304800">
              <a:lnSpc>
                <a:spcPct val="120000"/>
              </a:lnSpc>
            </a:pPr>
            <a:r>
              <a:rPr sz="2400" kern="100" dirty="0">
                <a:solidFill>
                  <a:schemeClr val="tx1"/>
                </a:solidFill>
                <a:latin typeface="黑体" panose="02010609060101010101" charset="-122"/>
                <a:ea typeface="黑体" panose="02010609060101010101" charset="-122"/>
                <a:cs typeface="黑体" panose="02010609060101010101" charset="-122"/>
              </a:rPr>
              <a:t>1、教师的境界，应该在“为了孩子的一生，奉献我的一生，为实现家国基业长青而奋斗此生”的参照系上思考和定位。</a:t>
            </a:r>
          </a:p>
          <a:p>
            <a:pPr indent="304800">
              <a:lnSpc>
                <a:spcPct val="120000"/>
              </a:lnSpc>
            </a:pPr>
            <a:endParaRPr sz="2400" kern="100" dirty="0">
              <a:solidFill>
                <a:schemeClr val="tx1"/>
              </a:solidFill>
              <a:latin typeface="黑体" panose="02010609060101010101" charset="-122"/>
              <a:ea typeface="黑体" panose="02010609060101010101" charset="-122"/>
              <a:cs typeface="黑体" panose="02010609060101010101" charset="-122"/>
            </a:endParaRPr>
          </a:p>
          <a:p>
            <a:pPr indent="304800">
              <a:lnSpc>
                <a:spcPct val="120000"/>
              </a:lnSpc>
            </a:pPr>
            <a:r>
              <a:rPr sz="2400" kern="100" dirty="0">
                <a:solidFill>
                  <a:schemeClr val="tx1"/>
                </a:solidFill>
                <a:latin typeface="黑体" panose="02010609060101010101" charset="-122"/>
                <a:ea typeface="黑体" panose="02010609060101010101" charset="-122"/>
                <a:cs typeface="黑体" panose="02010609060101010101" charset="-122"/>
              </a:rPr>
              <a:t>2、教师的学识，应该在学生的知识、教育的知识、课程的知识、学科的知识、通识性知识上终身学习，有计划地积淀。</a:t>
            </a:r>
          </a:p>
          <a:p>
            <a:pPr indent="304800">
              <a:lnSpc>
                <a:spcPct val="120000"/>
              </a:lnSpc>
            </a:pPr>
            <a:endParaRPr sz="2400" kern="100" dirty="0">
              <a:solidFill>
                <a:schemeClr val="tx1"/>
              </a:solidFill>
              <a:latin typeface="黑体" panose="02010609060101010101" charset="-122"/>
              <a:ea typeface="黑体" panose="02010609060101010101" charset="-122"/>
              <a:cs typeface="黑体" panose="02010609060101010101" charset="-122"/>
            </a:endParaRPr>
          </a:p>
          <a:p>
            <a:pPr indent="304800">
              <a:lnSpc>
                <a:spcPct val="120000"/>
              </a:lnSpc>
            </a:pPr>
            <a:r>
              <a:rPr sz="2400" kern="100" dirty="0">
                <a:solidFill>
                  <a:schemeClr val="tx1"/>
                </a:solidFill>
                <a:latin typeface="黑体" panose="02010609060101010101" charset="-122"/>
                <a:ea typeface="黑体" panose="02010609060101010101" charset="-122"/>
                <a:cs typeface="黑体" panose="02010609060101010101" charset="-122"/>
              </a:rPr>
              <a:t>3、教师的能力，应该在教学设计与实施能力、班级管理能力、教育教学评价能力、沟通与合作能力、反思与改进能力方面刻意训练，追求炉火纯青。</a:t>
            </a:r>
          </a:p>
        </p:txBody>
      </p:sp>
      <p:sp>
        <p:nvSpPr>
          <p:cNvPr id="12" name="标题 1"/>
          <p:cNvSpPr txBox="1"/>
          <p:nvPr/>
        </p:nvSpPr>
        <p:spPr>
          <a:xfrm>
            <a:off x="1019175" y="318770"/>
            <a:ext cx="8576945" cy="7975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a:solidFill>
                  <a:schemeClr val="bg1"/>
                </a:solidFill>
                <a:latin typeface="+mn-ea"/>
                <a:ea typeface="+mn-ea"/>
              </a:rPr>
              <a:t>第四部分：</a:t>
            </a:r>
            <a:r>
              <a:rPr lang="zh-CN" altLang="en-US" sz="3200" b="1" dirty="0">
                <a:solidFill>
                  <a:schemeClr val="bg1"/>
                </a:solidFill>
                <a:latin typeface="+mn-ea"/>
                <a:sym typeface="+mn-ea"/>
              </a:rPr>
              <a:t>校长加强教师队伍建设的理念</a:t>
            </a:r>
            <a:endParaRPr lang="zh-CN" altLang="en-US" sz="3200" b="1" dirty="0">
              <a:solidFill>
                <a:schemeClr val="bg1"/>
              </a:solidFill>
              <a:latin typeface="+mn-ea"/>
              <a:ea typeface="+mn-ea"/>
              <a:sym typeface="+mn-ea"/>
            </a:endParaRPr>
          </a:p>
        </p:txBody>
      </p:sp>
      <p:sp>
        <p:nvSpPr>
          <p:cNvPr id="6" name="灯片编号占位符 5"/>
          <p:cNvSpPr>
            <a:spLocks noGrp="1"/>
          </p:cNvSpPr>
          <p:nvPr>
            <p:ph type="sldNum" sz="quarter" idx="12"/>
          </p:nvPr>
        </p:nvSpPr>
        <p:spPr/>
        <p:txBody>
          <a:bodyPr/>
          <a:lstStyle/>
          <a:p>
            <a:fld id="{47EBC45F-4C12-7443-9859-712EC8ACF082}" type="slidenum">
              <a:rPr kumimoji="1" lang="zh-CN" altLang="en-US" smtClean="0"/>
              <a:pPr/>
              <a:t>35</a:t>
            </a:fld>
            <a:endParaRPr kumimoji="1" lang="zh-CN"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关注人类未来，布好教育底色</a:t>
            </a:r>
            <a:endParaRPr lang="zh-CN" altLang="en-US" dirty="0"/>
          </a:p>
        </p:txBody>
      </p:sp>
      <p:sp>
        <p:nvSpPr>
          <p:cNvPr id="3" name="内容占位符 2"/>
          <p:cNvSpPr>
            <a:spLocks noGrp="1"/>
          </p:cNvSpPr>
          <p:nvPr>
            <p:ph idx="1"/>
          </p:nvPr>
        </p:nvSpPr>
        <p:spPr>
          <a:xfrm>
            <a:off x="609600" y="1600200"/>
            <a:ext cx="10972800" cy="5043510"/>
          </a:xfrm>
        </p:spPr>
        <p:txBody>
          <a:bodyPr>
            <a:normAutofit/>
          </a:bodyPr>
          <a:lstStyle/>
          <a:p>
            <a:r>
              <a:rPr lang="zh-CN" altLang="en-US" sz="3000" dirty="0" smtClean="0">
                <a:latin typeface="仿宋" pitchFamily="49" charset="-122"/>
                <a:ea typeface="仿宋" pitchFamily="49" charset="-122"/>
              </a:rPr>
              <a:t>从事教育工作，领导和教师必须解决好一个眼界和境界的问题，我把它比作教育的底色，视为育人的底蕴，学校办学，对此有要求，领导和教师要加以关注，重视并且能够用于教育工作中，为成功的教育增光添彩。</a:t>
            </a:r>
            <a:endParaRPr lang="en-US" altLang="zh-CN" sz="3000" dirty="0" smtClean="0">
              <a:latin typeface="仿宋" pitchFamily="49" charset="-122"/>
              <a:ea typeface="仿宋" pitchFamily="49" charset="-122"/>
            </a:endParaRPr>
          </a:p>
          <a:p>
            <a:r>
              <a:rPr lang="zh-CN" altLang="en-US" sz="3000" dirty="0" smtClean="0">
                <a:latin typeface="仿宋" pitchFamily="49" charset="-122"/>
                <a:ea typeface="仿宋" pitchFamily="49" charset="-122"/>
              </a:rPr>
              <a:t>人生的境界、认识的水平、心理健康的程度、道德的意识、知识的基础、心理的品质，由这些综合而成的能力，是应该十分看重的教育“色彩”“音调”、“天梯”。</a:t>
            </a:r>
            <a:endParaRPr lang="en-US" altLang="zh-CN" sz="3000" dirty="0" smtClean="0">
              <a:latin typeface="仿宋" pitchFamily="49" charset="-122"/>
              <a:ea typeface="仿宋" pitchFamily="49" charset="-122"/>
            </a:endParaRPr>
          </a:p>
          <a:p>
            <a:r>
              <a:rPr lang="en-US" altLang="zh-CN" sz="3000" dirty="0">
                <a:latin typeface="仿宋" pitchFamily="49" charset="-122"/>
                <a:ea typeface="仿宋" pitchFamily="49" charset="-122"/>
              </a:rPr>
              <a:t> </a:t>
            </a:r>
            <a:r>
              <a:rPr lang="en-US" altLang="zh-CN" sz="3000" dirty="0" smtClean="0">
                <a:latin typeface="仿宋" pitchFamily="49" charset="-122"/>
                <a:ea typeface="仿宋" pitchFamily="49" charset="-122"/>
              </a:rPr>
              <a:t>               ——</a:t>
            </a:r>
            <a:r>
              <a:rPr lang="zh-CN" altLang="en-US" sz="3000" dirty="0" smtClean="0">
                <a:latin typeface="仿宋" pitchFamily="49" charset="-122"/>
                <a:ea typeface="仿宋" pitchFamily="49" charset="-122"/>
              </a:rPr>
              <a:t>我的教育随想</a:t>
            </a:r>
            <a:endParaRPr lang="en-US" altLang="zh-CN" sz="3000" dirty="0" smtClean="0">
              <a:latin typeface="仿宋" pitchFamily="49" charset="-122"/>
              <a:ea typeface="仿宋" pitchFamily="49" charset="-122"/>
            </a:endParaRPr>
          </a:p>
          <a:p>
            <a:endParaRPr lang="zh-CN" altLang="en-US" dirty="0"/>
          </a:p>
        </p:txBody>
      </p:sp>
      <p:sp>
        <p:nvSpPr>
          <p:cNvPr id="4" name="灯片编号占位符 3"/>
          <p:cNvSpPr>
            <a:spLocks noGrp="1"/>
          </p:cNvSpPr>
          <p:nvPr>
            <p:ph type="sldNum" sz="quarter" idx="12"/>
          </p:nvPr>
        </p:nvSpPr>
        <p:spPr/>
        <p:txBody>
          <a:bodyPr/>
          <a:lstStyle/>
          <a:p>
            <a:fld id="{47EBC45F-4C12-7443-9859-712EC8ACF082}" type="slidenum">
              <a:rPr kumimoji="1" lang="zh-CN" altLang="en-US" smtClean="0"/>
              <a:pPr/>
              <a:t>36</a:t>
            </a:fld>
            <a:endParaRPr kumimoji="1" lang="zh-CN"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有基底，开眼界，高境界的范例</a:t>
            </a:r>
            <a:endParaRPr lang="zh-CN" altLang="en-US" dirty="0"/>
          </a:p>
        </p:txBody>
      </p:sp>
      <p:sp>
        <p:nvSpPr>
          <p:cNvPr id="3" name="内容占位符 2"/>
          <p:cNvSpPr>
            <a:spLocks noGrp="1"/>
          </p:cNvSpPr>
          <p:nvPr>
            <p:ph idx="1"/>
          </p:nvPr>
        </p:nvSpPr>
        <p:spPr/>
        <p:txBody>
          <a:bodyPr>
            <a:normAutofit/>
          </a:bodyPr>
          <a:lstStyle/>
          <a:p>
            <a:r>
              <a:rPr lang="zh-CN" altLang="en-US" dirty="0" smtClean="0"/>
              <a:t>我很感叹，</a:t>
            </a:r>
            <a:r>
              <a:rPr lang="en-US" altLang="zh-CN" dirty="0" smtClean="0"/>
              <a:t>2017</a:t>
            </a:r>
            <a:r>
              <a:rPr lang="zh-CN" altLang="en-US" dirty="0" smtClean="0"/>
              <a:t>年召开的党的十九大，习近平在为大会所作的工作报告中，就提出从现在到</a:t>
            </a:r>
            <a:r>
              <a:rPr lang="en-US" altLang="zh-CN" dirty="0" smtClean="0"/>
              <a:t>2020</a:t>
            </a:r>
            <a:r>
              <a:rPr lang="zh-CN" altLang="en-US" dirty="0" smtClean="0"/>
              <a:t>年，是一个建成小康社会的决胜期，要坚决打好</a:t>
            </a:r>
            <a:r>
              <a:rPr lang="zh-CN" altLang="en-US" b="1" u="sng" dirty="0" smtClean="0"/>
              <a:t>防范化解重大风险</a:t>
            </a:r>
            <a:r>
              <a:rPr lang="zh-CN" altLang="en-US" dirty="0" smtClean="0"/>
              <a:t>、精准脱贫、污染防治的攻坚战。</a:t>
            </a:r>
            <a:endParaRPr lang="en-US" altLang="zh-CN" dirty="0" smtClean="0"/>
          </a:p>
          <a:p>
            <a:r>
              <a:rPr lang="zh-CN" altLang="en-US" dirty="0" smtClean="0"/>
              <a:t>开展这三大攻坚战，他</a:t>
            </a:r>
            <a:r>
              <a:rPr lang="zh-CN" altLang="en-US" b="1" u="sng" dirty="0" smtClean="0"/>
              <a:t>将如何化解重大风险作为第一个需要特别关注的攻坚战役。</a:t>
            </a:r>
            <a:r>
              <a:rPr lang="zh-CN" altLang="en-US" dirty="0" smtClean="0"/>
              <a:t>党中央的高瞻远瞩，先见之明，预见性，是战略眼光，是未来意识的直接显现。</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7EBC45F-4C12-7443-9859-712EC8ACF082}" type="slidenum">
              <a:rPr kumimoji="1" lang="zh-CN" altLang="en-US" smtClean="0"/>
              <a:pPr/>
              <a:t>37</a:t>
            </a:fld>
            <a:endParaRPr kumimoji="1" lang="zh-CN"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有基底，开眼界，高境界的范例</a:t>
            </a:r>
            <a:endParaRPr lang="zh-CN" altLang="en-US" dirty="0"/>
          </a:p>
        </p:txBody>
      </p:sp>
      <p:sp>
        <p:nvSpPr>
          <p:cNvPr id="3" name="内容占位符 2"/>
          <p:cNvSpPr>
            <a:spLocks noGrp="1"/>
          </p:cNvSpPr>
          <p:nvPr>
            <p:ph idx="1"/>
          </p:nvPr>
        </p:nvSpPr>
        <p:spPr/>
        <p:txBody>
          <a:bodyPr>
            <a:normAutofit/>
          </a:bodyPr>
          <a:lstStyle/>
          <a:p>
            <a:r>
              <a:rPr lang="zh-CN" altLang="en-US" dirty="0" smtClean="0"/>
              <a:t>我也很佩服马云。</a:t>
            </a:r>
            <a:r>
              <a:rPr lang="en-US" altLang="zh-CN" dirty="0" smtClean="0"/>
              <a:t>2015</a:t>
            </a:r>
            <a:r>
              <a:rPr lang="zh-CN" altLang="en-US" dirty="0" smtClean="0"/>
              <a:t>年，他在美国纽约向近千位商界领袖发表主题演讲，预言了一个不幸的事实。</a:t>
            </a:r>
            <a:endParaRPr lang="en-US" altLang="zh-CN" dirty="0" smtClean="0"/>
          </a:p>
          <a:p>
            <a:r>
              <a:rPr lang="zh-CN" altLang="en-US" dirty="0" smtClean="0"/>
              <a:t>他说：“</a:t>
            </a:r>
            <a:r>
              <a:rPr lang="en-US" altLang="zh-CN" dirty="0" smtClean="0"/>
              <a:t>21</a:t>
            </a:r>
            <a:r>
              <a:rPr lang="zh-CN" altLang="en-US" dirty="0" smtClean="0"/>
              <a:t>世纪上半叶，将会爆发第三次世界大战。如果不幸言中，在我看来，这所谓的第三次世界大战将与前两次不同。第一次世界大战是世界上两大敌对军事集团的争霸战争。第二次世界大战是世界范围内的反法西斯战争。这一次将不再是一场人类自相残杀的战争，而将是一场人类携手对抗疾病贫困和气候变化的战争。所有人都应该联合起来共同面对人类的生存之战。</a:t>
            </a:r>
            <a:r>
              <a:rPr lang="en-US" altLang="zh-CN" dirty="0" smtClean="0"/>
              <a:t> </a:t>
            </a:r>
            <a:r>
              <a:rPr lang="zh-CN" altLang="en-US" dirty="0" smtClean="0"/>
              <a:t>”</a:t>
            </a:r>
            <a:endParaRPr lang="en-US" altLang="zh-CN" dirty="0" smtClean="0"/>
          </a:p>
          <a:p>
            <a:r>
              <a:rPr lang="zh-CN" altLang="en-US" dirty="0" smtClean="0"/>
              <a:t>全球视野，历史眼光，未来预见，令人赞叹！</a:t>
            </a:r>
            <a:endParaRPr lang="zh-CN" altLang="en-US" dirty="0"/>
          </a:p>
        </p:txBody>
      </p:sp>
      <p:sp>
        <p:nvSpPr>
          <p:cNvPr id="4" name="灯片编号占位符 3"/>
          <p:cNvSpPr>
            <a:spLocks noGrp="1"/>
          </p:cNvSpPr>
          <p:nvPr>
            <p:ph type="sldNum" sz="quarter" idx="12"/>
          </p:nvPr>
        </p:nvSpPr>
        <p:spPr/>
        <p:txBody>
          <a:bodyPr/>
          <a:lstStyle/>
          <a:p>
            <a:fld id="{47EBC45F-4C12-7443-9859-712EC8ACF082}" type="slidenum">
              <a:rPr kumimoji="1" lang="zh-CN" altLang="en-US" smtClean="0"/>
              <a:pPr/>
              <a:t>38</a:t>
            </a:fld>
            <a:endParaRPr kumimoji="1" lang="zh-CN"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3600" dirty="0" smtClean="0"/>
              <a:t>任务：建立一个厚底蕴、宽视野、高境界的素材库，适时能用且用好</a:t>
            </a:r>
            <a:endParaRPr lang="zh-CN" altLang="en-US" sz="3600" dirty="0"/>
          </a:p>
        </p:txBody>
      </p:sp>
      <p:sp>
        <p:nvSpPr>
          <p:cNvPr id="3" name="内容占位符 2"/>
          <p:cNvSpPr>
            <a:spLocks noGrp="1"/>
          </p:cNvSpPr>
          <p:nvPr>
            <p:ph idx="1"/>
          </p:nvPr>
        </p:nvSpPr>
        <p:spPr/>
        <p:txBody>
          <a:bodyPr>
            <a:normAutofit/>
          </a:bodyPr>
          <a:lstStyle/>
          <a:p>
            <a:r>
              <a:rPr lang="zh-CN" altLang="en-US" dirty="0" smtClean="0"/>
              <a:t>示例：</a:t>
            </a:r>
            <a:endParaRPr lang="en-US" altLang="zh-CN" dirty="0" smtClean="0"/>
          </a:p>
          <a:p>
            <a:r>
              <a:rPr lang="zh-CN" altLang="en-US" dirty="0" smtClean="0"/>
              <a:t>眼界决定境界、气度左右格局。（无名氏）</a:t>
            </a:r>
            <a:endParaRPr lang="en-US" altLang="zh-CN" dirty="0" smtClean="0"/>
          </a:p>
          <a:p>
            <a:r>
              <a:rPr lang="zh-CN" altLang="en-US" dirty="0" smtClean="0"/>
              <a:t>以铜为鉴，可以正衣冠；以人为鉴，可以知得失；以史为鉴，可以知兴替。（唐</a:t>
            </a:r>
            <a:r>
              <a:rPr lang="en-US" altLang="zh-CN" dirty="0" smtClean="0"/>
              <a:t>·</a:t>
            </a:r>
            <a:r>
              <a:rPr lang="zh-CN" altLang="en-US" dirty="0" smtClean="0"/>
              <a:t>李世民</a:t>
            </a:r>
            <a:r>
              <a:rPr lang="en-US" altLang="zh-CN" dirty="0" smtClean="0"/>
              <a:t> </a:t>
            </a:r>
            <a:r>
              <a:rPr lang="zh-CN" altLang="en-US" dirty="0" smtClean="0"/>
              <a:t>）</a:t>
            </a:r>
            <a:endParaRPr lang="en-US" altLang="zh-CN" dirty="0" smtClean="0"/>
          </a:p>
          <a:p>
            <a:r>
              <a:rPr lang="zh-CN" altLang="en-US" dirty="0" smtClean="0"/>
              <a:t>会当凌绝顶，一览众山小。（唐</a:t>
            </a:r>
            <a:r>
              <a:rPr lang="en-US" altLang="zh-CN" dirty="0" smtClean="0"/>
              <a:t>·</a:t>
            </a:r>
            <a:r>
              <a:rPr lang="zh-CN" altLang="en-US" dirty="0" smtClean="0"/>
              <a:t>杜甫）</a:t>
            </a:r>
            <a:endParaRPr lang="en-US" altLang="zh-CN" dirty="0" smtClean="0"/>
          </a:p>
          <a:p>
            <a:r>
              <a:rPr lang="zh-CN" altLang="en-US" dirty="0" smtClean="0"/>
              <a:t>古今之成大事业、大学问者，必经过三种之境界</a:t>
            </a:r>
            <a:r>
              <a:rPr lang="en-US" altLang="zh-CN" dirty="0" smtClean="0"/>
              <a:t>……</a:t>
            </a:r>
            <a:r>
              <a:rPr lang="zh-CN" altLang="en-US" dirty="0" smtClean="0"/>
              <a:t>（近现代</a:t>
            </a:r>
            <a:r>
              <a:rPr lang="en-US" altLang="zh-CN" dirty="0" smtClean="0"/>
              <a:t>·</a:t>
            </a:r>
            <a:r>
              <a:rPr lang="zh-CN" altLang="en-US" dirty="0" smtClean="0"/>
              <a:t>王国维</a:t>
            </a:r>
            <a:r>
              <a:rPr lang="en-US" altLang="zh-CN" dirty="0" smtClean="0"/>
              <a:t>《</a:t>
            </a:r>
            <a:r>
              <a:rPr lang="zh-CN" altLang="en-US" dirty="0" smtClean="0"/>
              <a:t>人间词话</a:t>
            </a:r>
            <a:r>
              <a:rPr lang="en-US" altLang="zh-CN" dirty="0" smtClean="0"/>
              <a:t>》</a:t>
            </a:r>
            <a:r>
              <a:rPr lang="zh-CN" altLang="en-US" dirty="0" smtClean="0"/>
              <a:t> ）</a:t>
            </a:r>
            <a:endParaRPr lang="en-US" altLang="zh-CN" dirty="0" smtClean="0"/>
          </a:p>
          <a:p>
            <a:r>
              <a:rPr lang="zh-CN" altLang="en-US" dirty="0" smtClean="0"/>
              <a:t>请继续接龙</a:t>
            </a:r>
            <a:r>
              <a:rPr lang="en-US" altLang="zh-CN" dirty="0" smtClean="0"/>
              <a:t>……</a:t>
            </a:r>
            <a:endParaRPr lang="zh-CN" altLang="en-US" dirty="0"/>
          </a:p>
        </p:txBody>
      </p:sp>
      <p:sp>
        <p:nvSpPr>
          <p:cNvPr id="4" name="灯片编号占位符 3"/>
          <p:cNvSpPr>
            <a:spLocks noGrp="1"/>
          </p:cNvSpPr>
          <p:nvPr>
            <p:ph type="sldNum" sz="quarter" idx="12"/>
          </p:nvPr>
        </p:nvSpPr>
        <p:spPr/>
        <p:txBody>
          <a:bodyPr/>
          <a:lstStyle/>
          <a:p>
            <a:fld id="{47EBC45F-4C12-7443-9859-712EC8ACF082}" type="slidenum">
              <a:rPr kumimoji="1" lang="zh-CN" altLang="en-US" smtClean="0"/>
              <a:pPr/>
              <a:t>39</a:t>
            </a:fld>
            <a:endParaRPr kumimoji="1"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a:stretch>
            <a:fillRect/>
          </a:stretch>
        </p:blipFill>
        <p:spPr>
          <a:xfrm>
            <a:off x="0" y="0"/>
            <a:ext cx="12192000" cy="1130300"/>
          </a:xfrm>
          <a:prstGeom prst="rect">
            <a:avLst/>
          </a:prstGeom>
        </p:spPr>
      </p:pic>
      <p:sp>
        <p:nvSpPr>
          <p:cNvPr id="12" name="标题 1"/>
          <p:cNvSpPr txBox="1"/>
          <p:nvPr/>
        </p:nvSpPr>
        <p:spPr>
          <a:xfrm>
            <a:off x="1019044" y="318757"/>
            <a:ext cx="5003934" cy="7974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a:solidFill>
                  <a:schemeClr val="bg1"/>
                </a:solidFill>
                <a:latin typeface="+mn-ea"/>
                <a:ea typeface="+mn-ea"/>
              </a:rPr>
              <a:t>一、内容概述</a:t>
            </a:r>
            <a:endParaRPr lang="zh-CN" altLang="en-US" sz="2000" dirty="0">
              <a:solidFill>
                <a:schemeClr val="bg1"/>
              </a:solidFill>
              <a:latin typeface="+mn-ea"/>
              <a:ea typeface="+mn-ea"/>
            </a:endParaRPr>
          </a:p>
        </p:txBody>
      </p:sp>
      <p:sp>
        <p:nvSpPr>
          <p:cNvPr id="8" name="矩形 7"/>
          <p:cNvSpPr/>
          <p:nvPr/>
        </p:nvSpPr>
        <p:spPr>
          <a:xfrm>
            <a:off x="546100" y="1413015"/>
            <a:ext cx="10960100" cy="4832092"/>
          </a:xfrm>
          <a:prstGeom prst="rect">
            <a:avLst/>
          </a:prstGeom>
        </p:spPr>
        <p:txBody>
          <a:bodyPr wrap="square">
            <a:spAutoFit/>
          </a:bodyPr>
          <a:lstStyle/>
          <a:p>
            <a:pPr indent="304800"/>
            <a:r>
              <a:rPr lang="zh-CN" altLang="en-US" sz="2800" kern="100" dirty="0" smtClean="0">
                <a:solidFill>
                  <a:srgbClr val="FF0000"/>
                </a:solidFill>
                <a:latin typeface="+mn-ea"/>
                <a:cs typeface="Times New Roman" panose="02020603050405020304" pitchFamily="18" charset="0"/>
              </a:rPr>
              <a:t>首先，交流有关领导学校的一般要求，包括：</a:t>
            </a:r>
            <a:endParaRPr lang="en-US" altLang="zh-CN" sz="2800" kern="100" dirty="0" smtClean="0">
              <a:solidFill>
                <a:srgbClr val="FF0000"/>
              </a:solidFill>
              <a:latin typeface="+mn-ea"/>
              <a:cs typeface="Times New Roman" panose="02020603050405020304" pitchFamily="18" charset="0"/>
            </a:endParaRPr>
          </a:p>
          <a:p>
            <a:pPr indent="304800"/>
            <a:r>
              <a:rPr lang="zh-CN" altLang="en-US" sz="2800" kern="100" dirty="0" smtClean="0">
                <a:solidFill>
                  <a:schemeClr val="tx1"/>
                </a:solidFill>
                <a:latin typeface="+mn-ea"/>
                <a:cs typeface="Times New Roman" panose="02020603050405020304" pitchFamily="18" charset="0"/>
              </a:rPr>
              <a:t>校长</a:t>
            </a:r>
            <a:r>
              <a:rPr lang="zh-CN" altLang="en-US" sz="2800" kern="100" dirty="0">
                <a:solidFill>
                  <a:schemeClr val="tx1"/>
                </a:solidFill>
                <a:latin typeface="+mn-ea"/>
                <a:cs typeface="Times New Roman" panose="02020603050405020304" pitchFamily="18" charset="0"/>
              </a:rPr>
              <a:t>办学，首先要注重理念的优化，然后再进行行为的设计，行动方略的设计，并且在实践中加以检验和完善。</a:t>
            </a:r>
          </a:p>
          <a:p>
            <a:pPr indent="304800"/>
            <a:r>
              <a:rPr lang="zh-CN" altLang="en-US" sz="2800" kern="100" dirty="0">
                <a:solidFill>
                  <a:schemeClr val="tx1"/>
                </a:solidFill>
                <a:latin typeface="+mn-ea"/>
                <a:cs typeface="Times New Roman" panose="02020603050405020304" pitchFamily="18" charset="0"/>
              </a:rPr>
              <a:t>理念引领行动，行动提升理念</a:t>
            </a:r>
            <a:r>
              <a:rPr lang="zh-CN" altLang="en-US" sz="2800" kern="100" dirty="0" smtClean="0">
                <a:solidFill>
                  <a:schemeClr val="tx1"/>
                </a:solidFill>
                <a:latin typeface="+mn-ea"/>
                <a:cs typeface="Times New Roman" panose="02020603050405020304" pitchFamily="18" charset="0"/>
              </a:rPr>
              <a:t>。本</a:t>
            </a:r>
            <a:r>
              <a:rPr lang="zh-CN" altLang="en-US" sz="2800" kern="100" dirty="0">
                <a:solidFill>
                  <a:schemeClr val="tx1"/>
                </a:solidFill>
                <a:latin typeface="+mn-ea"/>
                <a:cs typeface="Times New Roman" panose="02020603050405020304" pitchFamily="18" charset="0"/>
              </a:rPr>
              <a:t>课强调</a:t>
            </a:r>
            <a:r>
              <a:rPr lang="zh-CN" altLang="en-US" sz="2800" kern="100" dirty="0" smtClean="0">
                <a:solidFill>
                  <a:schemeClr val="tx1"/>
                </a:solidFill>
                <a:latin typeface="+mn-ea"/>
                <a:cs typeface="Times New Roman" panose="02020603050405020304" pitchFamily="18" charset="0"/>
              </a:rPr>
              <a:t>了</a:t>
            </a:r>
            <a:r>
              <a:rPr lang="en-US" altLang="zh-CN" sz="2800" kern="100" dirty="0" smtClean="0">
                <a:latin typeface="+mn-ea"/>
                <a:cs typeface="Times New Roman" panose="02020603050405020304" pitchFamily="18" charset="0"/>
              </a:rPr>
              <a:t>3</a:t>
            </a:r>
            <a:r>
              <a:rPr lang="zh-CN" altLang="en-US" sz="2800" kern="100" dirty="0" smtClean="0">
                <a:solidFill>
                  <a:schemeClr val="tx1"/>
                </a:solidFill>
                <a:latin typeface="+mn-ea"/>
                <a:cs typeface="Times New Roman" panose="02020603050405020304" pitchFamily="18" charset="0"/>
              </a:rPr>
              <a:t>条</a:t>
            </a:r>
            <a:r>
              <a:rPr lang="zh-CN" altLang="en-US" sz="2800" kern="100" dirty="0">
                <a:solidFill>
                  <a:schemeClr val="tx1"/>
                </a:solidFill>
                <a:latin typeface="+mn-ea"/>
                <a:cs typeface="Times New Roman" panose="02020603050405020304" pitchFamily="18" charset="0"/>
              </a:rPr>
              <a:t>最为重要的办学理念，每条理念都设计了相应的行动、活动</a:t>
            </a:r>
            <a:r>
              <a:rPr lang="zh-CN" altLang="en-US" sz="2800" kern="100" dirty="0" smtClean="0">
                <a:solidFill>
                  <a:schemeClr val="tx1"/>
                </a:solidFill>
                <a:latin typeface="+mn-ea"/>
                <a:cs typeface="Times New Roman" panose="02020603050405020304" pitchFamily="18" charset="0"/>
              </a:rPr>
              <a:t>。</a:t>
            </a:r>
            <a:endParaRPr lang="en-US" altLang="zh-CN" sz="2800" kern="100" dirty="0" smtClean="0">
              <a:solidFill>
                <a:schemeClr val="tx1"/>
              </a:solidFill>
              <a:latin typeface="+mn-ea"/>
              <a:cs typeface="Times New Roman" panose="02020603050405020304" pitchFamily="18" charset="0"/>
            </a:endParaRPr>
          </a:p>
          <a:p>
            <a:pPr indent="304800"/>
            <a:r>
              <a:rPr lang="zh-CN" altLang="en-US" sz="2800" kern="100" dirty="0" smtClean="0">
                <a:solidFill>
                  <a:srgbClr val="FF0000"/>
                </a:solidFill>
                <a:latin typeface="+mn-ea"/>
                <a:cs typeface="Times New Roman" panose="02020603050405020304" pitchFamily="18" charset="0"/>
              </a:rPr>
              <a:t>第二，围绕提高领导与管理的能力进行重点交流，包括：</a:t>
            </a:r>
            <a:endParaRPr lang="en-US" altLang="zh-CN" sz="2800" kern="100" dirty="0" smtClean="0">
              <a:solidFill>
                <a:srgbClr val="FF0000"/>
              </a:solidFill>
              <a:latin typeface="+mn-ea"/>
              <a:cs typeface="Times New Roman" panose="02020603050405020304" pitchFamily="18" charset="0"/>
            </a:endParaRPr>
          </a:p>
          <a:p>
            <a:pPr indent="304800"/>
            <a:r>
              <a:rPr lang="zh-CN" altLang="en-US" sz="2800" kern="100" dirty="0" smtClean="0">
                <a:latin typeface="+mn-ea"/>
                <a:cs typeface="Times New Roman" panose="02020603050405020304" pitchFamily="18" charset="0"/>
              </a:rPr>
              <a:t>校长领导与管理能力的要求是：在思想上，力求站到新时代认识的高峰；在教育实践上，追求超越课改教改的前沿。</a:t>
            </a:r>
            <a:endParaRPr lang="en-US" altLang="zh-CN" sz="2800" kern="100" dirty="0" smtClean="0">
              <a:latin typeface="+mn-ea"/>
              <a:cs typeface="Times New Roman" panose="02020603050405020304" pitchFamily="18" charset="0"/>
            </a:endParaRPr>
          </a:p>
          <a:p>
            <a:pPr indent="304800"/>
            <a:r>
              <a:rPr lang="zh-CN" altLang="en-US" sz="2800" kern="100" dirty="0" smtClean="0">
                <a:latin typeface="+mn-ea"/>
                <a:cs typeface="Times New Roman" panose="02020603050405020304" pitchFamily="18" charset="0"/>
              </a:rPr>
              <a:t>以陶行知</a:t>
            </a:r>
            <a:r>
              <a:rPr lang="en-US" altLang="zh-CN" sz="2800" kern="100" dirty="0" smtClean="0">
                <a:latin typeface="+mn-ea"/>
                <a:cs typeface="Times New Roman" panose="02020603050405020304" pitchFamily="18" charset="0"/>
              </a:rPr>
              <a:t>“</a:t>
            </a:r>
            <a:r>
              <a:rPr lang="zh-CN" altLang="en-US" sz="2800" kern="100" dirty="0" smtClean="0">
                <a:latin typeface="+mn-ea"/>
                <a:cs typeface="Times New Roman" panose="02020603050405020304" pitchFamily="18" charset="0"/>
              </a:rPr>
              <a:t>敢入未开化的边疆，感探未发现的新理</a:t>
            </a:r>
            <a:r>
              <a:rPr lang="en-US" altLang="zh-CN" sz="2800" kern="100" dirty="0" smtClean="0">
                <a:latin typeface="+mn-ea"/>
                <a:cs typeface="Times New Roman" panose="02020603050405020304" pitchFamily="18" charset="0"/>
              </a:rPr>
              <a:t>”</a:t>
            </a:r>
            <a:r>
              <a:rPr lang="zh-CN" altLang="en-US" sz="2800" kern="100" dirty="0" smtClean="0">
                <a:latin typeface="+mn-ea"/>
                <a:cs typeface="Times New Roman" panose="02020603050405020304" pitchFamily="18" charset="0"/>
              </a:rPr>
              <a:t>为志向，不断优化自己的观念和提高领导能力，创造领导学校改革的精彩智慧，成功经验，做出学术贡献。</a:t>
            </a:r>
            <a:endParaRPr lang="zh-CN" altLang="en-US" sz="2800" kern="100" dirty="0">
              <a:solidFill>
                <a:schemeClr val="tx1"/>
              </a:solidFill>
              <a:latin typeface="+mn-ea"/>
              <a:cs typeface="Times New Roman" panose="02020603050405020304" pitchFamily="18" charset="0"/>
            </a:endParaRPr>
          </a:p>
        </p:txBody>
      </p:sp>
      <p:sp>
        <p:nvSpPr>
          <p:cNvPr id="5" name="灯片编号占位符 4"/>
          <p:cNvSpPr>
            <a:spLocks noGrp="1"/>
          </p:cNvSpPr>
          <p:nvPr>
            <p:ph type="sldNum" sz="quarter" idx="12"/>
          </p:nvPr>
        </p:nvSpPr>
        <p:spPr/>
        <p:txBody>
          <a:bodyPr/>
          <a:lstStyle/>
          <a:p>
            <a:fld id="{47EBC45F-4C12-7443-9859-712EC8ACF082}" type="slidenum">
              <a:rPr kumimoji="1" lang="zh-CN" altLang="en-US" smtClean="0"/>
              <a:pPr/>
              <a:t>4</a:t>
            </a:fld>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blinds(horizontal)">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000" b="1" dirty="0" smtClean="0"/>
              <a:t>中小学教师专业标准（思考职业境界）</a:t>
            </a:r>
            <a:endParaRPr lang="zh-CN" altLang="en-US" sz="4000" b="1" dirty="0"/>
          </a:p>
        </p:txBody>
      </p:sp>
      <p:sp>
        <p:nvSpPr>
          <p:cNvPr id="3" name="内容占位符 2"/>
          <p:cNvSpPr>
            <a:spLocks noGrp="1"/>
          </p:cNvSpPr>
          <p:nvPr>
            <p:ph idx="1"/>
          </p:nvPr>
        </p:nvSpPr>
        <p:spPr/>
        <p:txBody>
          <a:bodyPr/>
          <a:lstStyle/>
          <a:p>
            <a:r>
              <a:rPr lang="en-US" altLang="zh-CN" dirty="0" smtClean="0"/>
              <a:t>1.</a:t>
            </a:r>
            <a:r>
              <a:rPr lang="zh-CN" altLang="en-US" dirty="0" smtClean="0"/>
              <a:t>贯彻党和国家教育方针政策，遵守教育法律法规。</a:t>
            </a:r>
          </a:p>
          <a:p>
            <a:r>
              <a:rPr lang="en-US" altLang="zh-CN" dirty="0" smtClean="0"/>
              <a:t>2.</a:t>
            </a:r>
            <a:r>
              <a:rPr lang="zh-CN" altLang="en-US" dirty="0" smtClean="0"/>
              <a:t>理解中小学教育工作的意义，热爱教育事业，具有职业理想和敬业精神。</a:t>
            </a:r>
          </a:p>
          <a:p>
            <a:r>
              <a:rPr lang="en-US" altLang="zh-CN" dirty="0" smtClean="0"/>
              <a:t>3.</a:t>
            </a:r>
            <a:r>
              <a:rPr lang="zh-CN" altLang="en-US" dirty="0" smtClean="0"/>
              <a:t>认同中小学教师的专业性和独特性，注重自身专业发展。</a:t>
            </a:r>
          </a:p>
          <a:p>
            <a:r>
              <a:rPr lang="en-US" altLang="zh-CN" dirty="0" smtClean="0"/>
              <a:t>4.</a:t>
            </a:r>
            <a:r>
              <a:rPr lang="zh-CN" altLang="en-US" dirty="0" smtClean="0"/>
              <a:t>具有良好职业道德修养，为人师表。</a:t>
            </a:r>
          </a:p>
          <a:p>
            <a:r>
              <a:rPr lang="en-US" altLang="zh-CN" dirty="0" smtClean="0"/>
              <a:t>5.</a:t>
            </a:r>
            <a:r>
              <a:rPr lang="zh-CN" altLang="en-US" dirty="0" smtClean="0"/>
              <a:t>具有团队合作精神，积极开展协作与交流。</a:t>
            </a:r>
          </a:p>
          <a:p>
            <a:endParaRPr lang="zh-CN" altLang="en-US" dirty="0"/>
          </a:p>
        </p:txBody>
      </p:sp>
      <p:sp>
        <p:nvSpPr>
          <p:cNvPr id="4" name="灯片编号占位符 3"/>
          <p:cNvSpPr>
            <a:spLocks noGrp="1"/>
          </p:cNvSpPr>
          <p:nvPr>
            <p:ph type="sldNum" sz="quarter" idx="12"/>
          </p:nvPr>
        </p:nvSpPr>
        <p:spPr/>
        <p:txBody>
          <a:bodyPr/>
          <a:lstStyle/>
          <a:p>
            <a:fld id="{47EBC45F-4C12-7443-9859-712EC8ACF082}" type="slidenum">
              <a:rPr kumimoji="1" lang="zh-CN" altLang="en-US" smtClean="0"/>
              <a:pPr/>
              <a:t>40</a:t>
            </a:fld>
            <a:endParaRPr kumimoji="1" lang="zh-CN"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7" name="Picture 2" descr="D:\360安全浏览器下载\5097641_100104419115_2.jpg"/>
          <p:cNvPicPr>
            <a:picLocks noChangeAspect="1" noChangeArrowheads="1"/>
          </p:cNvPicPr>
          <p:nvPr/>
        </p:nvPicPr>
        <p:blipFill>
          <a:blip r:embed="rId2" cstate="print"/>
          <a:srcRect t="3125" b="8333"/>
          <a:stretch>
            <a:fillRect/>
          </a:stretch>
        </p:blipFill>
        <p:spPr bwMode="auto">
          <a:xfrm>
            <a:off x="0" y="-25"/>
            <a:ext cx="12192000" cy="6832307"/>
          </a:xfrm>
          <a:prstGeom prst="rect">
            <a:avLst/>
          </a:prstGeom>
          <a:noFill/>
        </p:spPr>
      </p:pic>
      <p:sp>
        <p:nvSpPr>
          <p:cNvPr id="5" name="圆角矩形 4"/>
          <p:cNvSpPr/>
          <p:nvPr/>
        </p:nvSpPr>
        <p:spPr>
          <a:xfrm>
            <a:off x="1333467" y="2357430"/>
            <a:ext cx="9334565" cy="2500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dirty="0" smtClean="0"/>
              <a:t>学用教师职业道德规范</a:t>
            </a:r>
            <a:endParaRPr lang="en-US" altLang="zh-CN" sz="4400" dirty="0" smtClean="0"/>
          </a:p>
          <a:p>
            <a:pPr algn="ctr"/>
            <a:r>
              <a:rPr lang="zh-CN" altLang="en-US" sz="4400" dirty="0" smtClean="0"/>
              <a:t>提升教育境界</a:t>
            </a:r>
            <a:endParaRPr lang="zh-CN" altLang="en-US" sz="4400" dirty="0"/>
          </a:p>
        </p:txBody>
      </p:sp>
      <p:sp>
        <p:nvSpPr>
          <p:cNvPr id="6" name="灯片编号占位符 5"/>
          <p:cNvSpPr>
            <a:spLocks noGrp="1"/>
          </p:cNvSpPr>
          <p:nvPr>
            <p:ph type="sldNum" sz="quarter" idx="12"/>
          </p:nvPr>
        </p:nvSpPr>
        <p:spPr/>
        <p:txBody>
          <a:bodyPr/>
          <a:lstStyle/>
          <a:p>
            <a:fld id="{47EBC45F-4C12-7443-9859-712EC8ACF082}" type="slidenum">
              <a:rPr kumimoji="1" lang="zh-CN" altLang="en-US" smtClean="0"/>
              <a:pPr/>
              <a:t>41</a:t>
            </a:fld>
            <a:endParaRPr kumimoji="1" lang="zh-CN"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360安全浏览器下载\5097641_100104419115_2.jpg"/>
          <p:cNvPicPr>
            <a:picLocks noChangeAspect="1" noChangeArrowheads="1"/>
          </p:cNvPicPr>
          <p:nvPr/>
        </p:nvPicPr>
        <p:blipFill>
          <a:blip r:embed="rId2" cstate="print"/>
          <a:srcRect t="3125" b="8333"/>
          <a:stretch>
            <a:fillRect/>
          </a:stretch>
        </p:blipFill>
        <p:spPr bwMode="auto">
          <a:xfrm>
            <a:off x="0" y="-25"/>
            <a:ext cx="12192000" cy="6832307"/>
          </a:xfrm>
          <a:prstGeom prst="rect">
            <a:avLst/>
          </a:prstGeom>
          <a:noFill/>
        </p:spPr>
      </p:pic>
      <p:sp>
        <p:nvSpPr>
          <p:cNvPr id="5" name="圆角矩形 4"/>
          <p:cNvSpPr/>
          <p:nvPr/>
        </p:nvSpPr>
        <p:spPr>
          <a:xfrm>
            <a:off x="2381224" y="1571612"/>
            <a:ext cx="6096043" cy="2643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要求</a:t>
            </a:r>
            <a:r>
              <a:rPr lang="en-US" altLang="zh-CN" sz="2800" dirty="0" smtClean="0"/>
              <a:t>1</a:t>
            </a:r>
            <a:r>
              <a:rPr lang="zh-CN" altLang="en-US" sz="2800" dirty="0" smtClean="0"/>
              <a:t>：</a:t>
            </a:r>
            <a:endParaRPr lang="en-US" altLang="zh-CN" sz="2800" dirty="0" smtClean="0"/>
          </a:p>
          <a:p>
            <a:pPr algn="ctr"/>
            <a:r>
              <a:rPr lang="zh-CN" altLang="en-US" sz="2800" dirty="0" smtClean="0"/>
              <a:t>总结你熟知熟记的方法</a:t>
            </a:r>
            <a:endParaRPr lang="zh-CN" altLang="en-US" sz="2800" dirty="0"/>
          </a:p>
        </p:txBody>
      </p:sp>
      <p:sp>
        <p:nvSpPr>
          <p:cNvPr id="6" name="上箭头标注 5"/>
          <p:cNvSpPr/>
          <p:nvPr/>
        </p:nvSpPr>
        <p:spPr>
          <a:xfrm rot="19350141">
            <a:off x="6901819" y="3930578"/>
            <a:ext cx="4667283" cy="2000264"/>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三爱两人一终身</a:t>
            </a:r>
            <a:endParaRPr lang="zh-CN" altLang="en-US" dirty="0"/>
          </a:p>
        </p:txBody>
      </p:sp>
      <p:sp>
        <p:nvSpPr>
          <p:cNvPr id="7" name="灯片编号占位符 6"/>
          <p:cNvSpPr>
            <a:spLocks noGrp="1"/>
          </p:cNvSpPr>
          <p:nvPr>
            <p:ph type="sldNum" sz="quarter" idx="12"/>
          </p:nvPr>
        </p:nvSpPr>
        <p:spPr/>
        <p:txBody>
          <a:bodyPr/>
          <a:lstStyle/>
          <a:p>
            <a:fld id="{47EBC45F-4C12-7443-9859-712EC8ACF082}" type="slidenum">
              <a:rPr kumimoji="1" lang="zh-CN" altLang="en-US" smtClean="0"/>
              <a:pPr/>
              <a:t>42</a:t>
            </a:fld>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360安全浏览器下载\5097641_100104419115_2.jpg"/>
          <p:cNvPicPr>
            <a:picLocks noChangeAspect="1" noChangeArrowheads="1"/>
          </p:cNvPicPr>
          <p:nvPr/>
        </p:nvPicPr>
        <p:blipFill>
          <a:blip r:embed="rId2" cstate="print"/>
          <a:srcRect t="3125" b="8333"/>
          <a:stretch>
            <a:fillRect/>
          </a:stretch>
        </p:blipFill>
        <p:spPr bwMode="auto">
          <a:xfrm>
            <a:off x="0" y="-25"/>
            <a:ext cx="12192000" cy="6832307"/>
          </a:xfrm>
          <a:prstGeom prst="rect">
            <a:avLst/>
          </a:prstGeom>
          <a:noFill/>
        </p:spPr>
      </p:pic>
      <p:sp>
        <p:nvSpPr>
          <p:cNvPr id="5" name="圆角矩形 4"/>
          <p:cNvSpPr/>
          <p:nvPr/>
        </p:nvSpPr>
        <p:spPr>
          <a:xfrm>
            <a:off x="4857742" y="2000240"/>
            <a:ext cx="7048549" cy="32861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要求</a:t>
            </a:r>
            <a:r>
              <a:rPr lang="en-US" altLang="zh-CN" sz="2800" dirty="0" smtClean="0"/>
              <a:t>2</a:t>
            </a:r>
            <a:r>
              <a:rPr lang="zh-CN" altLang="en-US" sz="2800" dirty="0" smtClean="0"/>
              <a:t>：</a:t>
            </a:r>
            <a:endParaRPr lang="en-US" altLang="zh-CN" sz="2800" dirty="0" smtClean="0"/>
          </a:p>
          <a:p>
            <a:pPr algn="ctr"/>
            <a:r>
              <a:rPr lang="zh-CN" altLang="en-US" sz="2800" dirty="0" smtClean="0"/>
              <a:t>抓住关键词思考</a:t>
            </a:r>
            <a:r>
              <a:rPr lang="en-US" altLang="zh-CN" sz="2800" dirty="0" smtClean="0"/>
              <a:t>——</a:t>
            </a:r>
          </a:p>
          <a:p>
            <a:pPr algn="ctr"/>
            <a:r>
              <a:rPr lang="zh-CN" altLang="zh-CN" sz="2400" dirty="0" smtClean="0">
                <a:latin typeface="楷体" pitchFamily="49" charset="-122"/>
                <a:ea typeface="楷体" pitchFamily="49" charset="-122"/>
              </a:rPr>
              <a:t>基本要求</a:t>
            </a:r>
            <a:r>
              <a:rPr lang="zh-CN" altLang="en-US" sz="2400" dirty="0" smtClean="0">
                <a:latin typeface="楷体" pitchFamily="49" charset="-122"/>
                <a:ea typeface="楷体" pitchFamily="49" charset="-122"/>
              </a:rPr>
              <a:t>、</a:t>
            </a:r>
            <a:r>
              <a:rPr lang="zh-CN" altLang="zh-CN" sz="2400" dirty="0" smtClean="0">
                <a:latin typeface="楷体" pitchFamily="49" charset="-122"/>
                <a:ea typeface="楷体" pitchFamily="49" charset="-122"/>
              </a:rPr>
              <a:t>本质要求</a:t>
            </a:r>
            <a:r>
              <a:rPr lang="zh-CN" altLang="en-US" sz="2400" dirty="0" smtClean="0">
                <a:latin typeface="楷体" pitchFamily="49" charset="-122"/>
                <a:ea typeface="楷体" pitchFamily="49" charset="-122"/>
              </a:rPr>
              <a:t>、</a:t>
            </a:r>
            <a:r>
              <a:rPr lang="zh-CN" altLang="zh-CN" sz="2400" dirty="0" smtClean="0">
                <a:latin typeface="楷体" pitchFamily="49" charset="-122"/>
                <a:ea typeface="楷体" pitchFamily="49" charset="-122"/>
              </a:rPr>
              <a:t>灵魂</a:t>
            </a:r>
            <a:r>
              <a:rPr lang="zh-CN" altLang="en-US" sz="2400" dirty="0" smtClean="0">
                <a:latin typeface="楷体" pitchFamily="49" charset="-122"/>
                <a:ea typeface="楷体" pitchFamily="49" charset="-122"/>
              </a:rPr>
              <a:t>、</a:t>
            </a:r>
            <a:r>
              <a:rPr lang="zh-CN" altLang="zh-CN" sz="2400" dirty="0" smtClean="0">
                <a:latin typeface="楷体" pitchFamily="49" charset="-122"/>
                <a:ea typeface="楷体" pitchFamily="49" charset="-122"/>
              </a:rPr>
              <a:t>天职</a:t>
            </a:r>
            <a:endParaRPr lang="en-US" altLang="zh-CN" sz="2400" dirty="0" smtClean="0">
              <a:latin typeface="楷体" pitchFamily="49" charset="-122"/>
              <a:ea typeface="楷体" pitchFamily="49" charset="-122"/>
            </a:endParaRPr>
          </a:p>
          <a:p>
            <a:pPr algn="ctr"/>
            <a:r>
              <a:rPr lang="zh-CN" altLang="zh-CN" sz="2400" dirty="0" smtClean="0">
                <a:latin typeface="楷体" pitchFamily="49" charset="-122"/>
                <a:ea typeface="楷体" pitchFamily="49" charset="-122"/>
              </a:rPr>
              <a:t>核心</a:t>
            </a:r>
            <a:r>
              <a:rPr lang="zh-CN" altLang="en-US" sz="2400" dirty="0" smtClean="0">
                <a:latin typeface="楷体" pitchFamily="49" charset="-122"/>
                <a:ea typeface="楷体" pitchFamily="49" charset="-122"/>
              </a:rPr>
              <a:t>、</a:t>
            </a:r>
            <a:r>
              <a:rPr lang="zh-CN" altLang="zh-CN" sz="2400" dirty="0" smtClean="0">
                <a:latin typeface="楷体" pitchFamily="49" charset="-122"/>
                <a:ea typeface="楷体" pitchFamily="49" charset="-122"/>
              </a:rPr>
              <a:t>内在要求</a:t>
            </a:r>
            <a:r>
              <a:rPr lang="zh-CN" altLang="en-US" sz="2400" dirty="0" smtClean="0">
                <a:latin typeface="楷体" pitchFamily="49" charset="-122"/>
                <a:ea typeface="楷体" pitchFamily="49" charset="-122"/>
              </a:rPr>
              <a:t>、</a:t>
            </a:r>
            <a:r>
              <a:rPr lang="zh-CN" altLang="zh-CN" sz="2400" dirty="0" smtClean="0">
                <a:latin typeface="楷体" pitchFamily="49" charset="-122"/>
                <a:ea typeface="楷体" pitchFamily="49" charset="-122"/>
              </a:rPr>
              <a:t>不竭动力</a:t>
            </a:r>
            <a:endParaRPr lang="en-US" altLang="zh-CN" sz="2400" dirty="0" smtClean="0">
              <a:latin typeface="楷体" pitchFamily="49" charset="-122"/>
              <a:ea typeface="楷体" pitchFamily="49" charset="-122"/>
            </a:endParaRPr>
          </a:p>
          <a:p>
            <a:pPr algn="ctr"/>
            <a:endParaRPr lang="zh-CN" altLang="en-US" sz="2400" dirty="0">
              <a:latin typeface="楷体" pitchFamily="49" charset="-122"/>
              <a:ea typeface="楷体" pitchFamily="49" charset="-122"/>
            </a:endParaRPr>
          </a:p>
        </p:txBody>
      </p:sp>
      <p:sp>
        <p:nvSpPr>
          <p:cNvPr id="4" name="灯片编号占位符 3"/>
          <p:cNvSpPr>
            <a:spLocks noGrp="1"/>
          </p:cNvSpPr>
          <p:nvPr>
            <p:ph type="sldNum" sz="quarter" idx="12"/>
          </p:nvPr>
        </p:nvSpPr>
        <p:spPr/>
        <p:txBody>
          <a:bodyPr/>
          <a:lstStyle/>
          <a:p>
            <a:fld id="{47EBC45F-4C12-7443-9859-712EC8ACF082}" type="slidenum">
              <a:rPr kumimoji="1" lang="zh-CN" altLang="en-US" smtClean="0"/>
              <a:pPr/>
              <a:t>43</a:t>
            </a:fld>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推荐两组厚底蕴、升境界的纲目</a:t>
            </a:r>
            <a:endParaRPr lang="zh-CN" altLang="en-US" dirty="0"/>
          </a:p>
        </p:txBody>
      </p:sp>
      <p:sp>
        <p:nvSpPr>
          <p:cNvPr id="3" name="内容占位符 2"/>
          <p:cNvSpPr>
            <a:spLocks noGrp="1"/>
          </p:cNvSpPr>
          <p:nvPr>
            <p:ph idx="1"/>
          </p:nvPr>
        </p:nvSpPr>
        <p:spPr/>
        <p:txBody>
          <a:bodyPr>
            <a:normAutofit/>
          </a:bodyPr>
          <a:lstStyle/>
          <a:p>
            <a:pPr>
              <a:buNone/>
            </a:pPr>
            <a:r>
              <a:rPr lang="en-US" altLang="zh-CN" dirty="0" smtClean="0"/>
              <a:t>1.</a:t>
            </a:r>
            <a:r>
              <a:rPr lang="zh-CN" altLang="en-US" dirty="0" smtClean="0"/>
              <a:t>把握时代新趋势</a:t>
            </a:r>
            <a:endParaRPr lang="en-US" altLang="zh-CN" dirty="0" smtClean="0"/>
          </a:p>
          <a:p>
            <a:pPr>
              <a:buNone/>
            </a:pPr>
            <a:r>
              <a:rPr lang="en-US" altLang="zh-CN" dirty="0" smtClean="0"/>
              <a:t>2.</a:t>
            </a:r>
            <a:r>
              <a:rPr lang="zh-CN" altLang="en-US" dirty="0" smtClean="0"/>
              <a:t>落实</a:t>
            </a:r>
            <a:r>
              <a:rPr lang="zh-CN" altLang="zh-CN" dirty="0" smtClean="0"/>
              <a:t>讲话新要求（习近平）</a:t>
            </a:r>
            <a:endParaRPr lang="en-US" altLang="zh-CN" dirty="0" smtClean="0"/>
          </a:p>
          <a:p>
            <a:pPr>
              <a:buNone/>
            </a:pPr>
            <a:r>
              <a:rPr lang="en-US" altLang="zh-CN" dirty="0" smtClean="0"/>
              <a:t>3.</a:t>
            </a:r>
            <a:r>
              <a:rPr lang="zh-CN" altLang="en-US" dirty="0" smtClean="0"/>
              <a:t>领会</a:t>
            </a:r>
            <a:r>
              <a:rPr lang="zh-CN" altLang="zh-CN" dirty="0" smtClean="0"/>
              <a:t>文件新精神（中共中央十九届四中全会）</a:t>
            </a:r>
            <a:endParaRPr lang="en-US" altLang="zh-CN" dirty="0" smtClean="0"/>
          </a:p>
          <a:p>
            <a:pPr>
              <a:buNone/>
            </a:pPr>
            <a:r>
              <a:rPr lang="en-US" altLang="zh-CN" dirty="0" smtClean="0"/>
              <a:t>4.</a:t>
            </a:r>
            <a:r>
              <a:rPr lang="zh-CN" altLang="en-US" dirty="0" smtClean="0"/>
              <a:t>遵守</a:t>
            </a:r>
            <a:r>
              <a:rPr lang="zh-CN" altLang="zh-CN" dirty="0" smtClean="0"/>
              <a:t>法规政策新规定（中国教育现代化</a:t>
            </a:r>
            <a:r>
              <a:rPr lang="en-US" altLang="zh-CN" dirty="0" smtClean="0"/>
              <a:t>2035</a:t>
            </a:r>
            <a:r>
              <a:rPr lang="zh-CN" altLang="zh-CN" dirty="0" smtClean="0"/>
              <a:t>）</a:t>
            </a:r>
            <a:endParaRPr lang="en-US" altLang="zh-CN" dirty="0" smtClean="0"/>
          </a:p>
          <a:p>
            <a:pPr>
              <a:buNone/>
            </a:pPr>
            <a:r>
              <a:rPr lang="en-US" altLang="zh-CN" dirty="0" smtClean="0"/>
              <a:t>5.</a:t>
            </a:r>
            <a:r>
              <a:rPr lang="zh-CN" altLang="en-US" dirty="0" smtClean="0"/>
              <a:t>关注</a:t>
            </a:r>
            <a:r>
              <a:rPr lang="zh-CN" altLang="zh-CN" dirty="0" smtClean="0"/>
              <a:t>学术新观点（张力）</a:t>
            </a:r>
            <a:endParaRPr lang="en-US" altLang="zh-CN" dirty="0" smtClean="0"/>
          </a:p>
          <a:p>
            <a:pPr>
              <a:buNone/>
            </a:pPr>
            <a:r>
              <a:rPr lang="en-US" altLang="zh-CN" dirty="0" smtClean="0"/>
              <a:t>6.</a:t>
            </a:r>
            <a:r>
              <a:rPr lang="zh-CN" altLang="en-US" dirty="0" smtClean="0"/>
              <a:t>借鉴</a:t>
            </a:r>
            <a:r>
              <a:rPr lang="zh-CN" altLang="zh-CN" dirty="0" smtClean="0"/>
              <a:t>同行新实践</a:t>
            </a:r>
            <a:r>
              <a:rPr lang="zh-CN" altLang="en-US" dirty="0" smtClean="0"/>
              <a:t>经验</a:t>
            </a:r>
            <a:r>
              <a:rPr lang="zh-CN" altLang="zh-CN" dirty="0" smtClean="0"/>
              <a:t>（国家级成果）</a:t>
            </a:r>
            <a:endParaRPr lang="en-US" altLang="zh-CN" dirty="0" smtClean="0"/>
          </a:p>
          <a:p>
            <a:pPr>
              <a:buNone/>
            </a:pPr>
            <a:r>
              <a:rPr lang="en-US" altLang="zh-CN" dirty="0" smtClean="0"/>
              <a:t>7.</a:t>
            </a:r>
            <a:r>
              <a:rPr lang="zh-CN" altLang="en-US" dirty="0" smtClean="0"/>
              <a:t>追踪</a:t>
            </a:r>
            <a:r>
              <a:rPr lang="zh-CN" altLang="zh-CN" dirty="0" smtClean="0"/>
              <a:t>家长新需要（舆论期盼）</a:t>
            </a:r>
            <a:endParaRPr lang="en-US" altLang="zh-CN" dirty="0" smtClean="0"/>
          </a:p>
          <a:p>
            <a:pPr>
              <a:buNone/>
            </a:pPr>
            <a:r>
              <a:rPr lang="en-US" altLang="zh-CN" dirty="0" smtClean="0"/>
              <a:t>8.</a:t>
            </a:r>
            <a:r>
              <a:rPr lang="zh-CN" altLang="en-US" dirty="0" smtClean="0"/>
              <a:t>形成本人新见地</a:t>
            </a:r>
            <a:endParaRPr lang="zh-CN" altLang="en-US" dirty="0"/>
          </a:p>
        </p:txBody>
      </p:sp>
      <p:sp>
        <p:nvSpPr>
          <p:cNvPr id="4" name="灯片编号占位符 3"/>
          <p:cNvSpPr>
            <a:spLocks noGrp="1"/>
          </p:cNvSpPr>
          <p:nvPr>
            <p:ph type="sldNum" sz="quarter" idx="12"/>
          </p:nvPr>
        </p:nvSpPr>
        <p:spPr/>
        <p:txBody>
          <a:bodyPr/>
          <a:lstStyle/>
          <a:p>
            <a:fld id="{47EBC45F-4C12-7443-9859-712EC8ACF082}" type="slidenum">
              <a:rPr kumimoji="1" lang="zh-CN" altLang="en-US" smtClean="0"/>
              <a:pPr/>
              <a:t>44</a:t>
            </a:fld>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a:xfrm>
            <a:off x="-84189" y="199856"/>
            <a:ext cx="7339075" cy="6629568"/>
            <a:chOff x="79734" y="-3657760"/>
            <a:chExt cx="5504307" cy="6629568"/>
          </a:xfrm>
        </p:grpSpPr>
        <p:sp>
          <p:nvSpPr>
            <p:cNvPr id="7" name="椭圆 6"/>
            <p:cNvSpPr/>
            <p:nvPr/>
          </p:nvSpPr>
          <p:spPr>
            <a:xfrm>
              <a:off x="285720" y="-3657760"/>
              <a:ext cx="5072099" cy="6486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35744" y="-3088242"/>
              <a:ext cx="4786346" cy="60314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810917" y="-3059660"/>
              <a:ext cx="2000265" cy="461665"/>
            </a:xfrm>
            <a:prstGeom prst="rect">
              <a:avLst/>
            </a:prstGeom>
            <a:noFill/>
          </p:spPr>
          <p:txBody>
            <a:bodyPr wrap="square" lIns="91440" tIns="45720" rIns="91440" bIns="45720">
              <a:spAutoFit/>
            </a:bodyPr>
            <a:lstStyle/>
            <a:p>
              <a:pPr algn="ctr"/>
              <a:r>
                <a:rPr lang="zh-CN" altLang="en-US" sz="2400" dirty="0" smtClean="0">
                  <a:solidFill>
                    <a:schemeClr val="bg1"/>
                  </a:solidFill>
                </a:rPr>
                <a:t>治理</a:t>
              </a:r>
              <a:endParaRPr lang="zh-CN" altLang="en-US" sz="2400" dirty="0">
                <a:solidFill>
                  <a:schemeClr val="bg1"/>
                </a:solidFill>
              </a:endParaRPr>
            </a:p>
          </p:txBody>
        </p:sp>
        <p:sp>
          <p:nvSpPr>
            <p:cNvPr id="8" name="矩形 7"/>
            <p:cNvSpPr/>
            <p:nvPr/>
          </p:nvSpPr>
          <p:spPr>
            <a:xfrm>
              <a:off x="1821633" y="-3571872"/>
              <a:ext cx="2000265" cy="461665"/>
            </a:xfrm>
            <a:prstGeom prst="rect">
              <a:avLst/>
            </a:prstGeom>
            <a:noFill/>
          </p:spPr>
          <p:txBody>
            <a:bodyPr wrap="square" lIns="91440" tIns="45720" rIns="91440" bIns="45720">
              <a:spAutoFit/>
            </a:bodyPr>
            <a:lstStyle/>
            <a:p>
              <a:pPr algn="ctr"/>
              <a:r>
                <a:rPr lang="zh-CN" altLang="en-US" sz="2400" dirty="0" smtClean="0">
                  <a:solidFill>
                    <a:schemeClr val="bg1"/>
                  </a:solidFill>
                </a:rPr>
                <a:t>社会</a:t>
              </a:r>
              <a:endParaRPr lang="zh-CN" altLang="en-US" sz="2400" dirty="0">
                <a:solidFill>
                  <a:schemeClr val="bg1"/>
                </a:solidFill>
              </a:endParaRPr>
            </a:p>
          </p:txBody>
        </p:sp>
        <p:graphicFrame>
          <p:nvGraphicFramePr>
            <p:cNvPr id="4" name="内容占位符 3"/>
            <p:cNvGraphicFramePr>
              <a:graphicFrameLocks/>
            </p:cNvGraphicFramePr>
            <p:nvPr/>
          </p:nvGraphicFramePr>
          <p:xfrm>
            <a:off x="79734" y="-2518878"/>
            <a:ext cx="5504307" cy="5490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graphicFrame>
        <p:nvGraphicFramePr>
          <p:cNvPr id="10" name="内容占位符 3"/>
          <p:cNvGraphicFramePr>
            <a:graphicFrameLocks/>
          </p:cNvGraphicFramePr>
          <p:nvPr/>
        </p:nvGraphicFramePr>
        <p:xfrm>
          <a:off x="7239009" y="1643042"/>
          <a:ext cx="4667283" cy="57864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圆角矩形标注 10"/>
          <p:cNvSpPr/>
          <p:nvPr/>
        </p:nvSpPr>
        <p:spPr>
          <a:xfrm>
            <a:off x="5429245" y="71438"/>
            <a:ext cx="5143536" cy="1285860"/>
          </a:xfrm>
          <a:prstGeom prst="wedgeRoundRectCallout">
            <a:avLst>
              <a:gd name="adj1" fmla="val -68973"/>
              <a:gd name="adj2" fmla="val 180074"/>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黑体" pitchFamily="49" charset="-122"/>
                <a:ea typeface="黑体" pitchFamily="49" charset="-122"/>
              </a:rPr>
              <a:t>领导</a:t>
            </a:r>
            <a:r>
              <a:rPr lang="zh-CN" altLang="en-US" sz="2400" dirty="0" smtClean="0">
                <a:latin typeface="黑体" pitchFamily="49" charset="-122"/>
                <a:ea typeface="黑体" pitchFamily="49" charset="-122"/>
              </a:rPr>
              <a:t>、教师共有的兴奋点</a:t>
            </a:r>
            <a:endParaRPr lang="en-US" altLang="zh-CN" sz="2400" dirty="0" smtClean="0">
              <a:latin typeface="黑体" pitchFamily="49" charset="-122"/>
              <a:ea typeface="黑体" pitchFamily="49" charset="-122"/>
            </a:endParaRPr>
          </a:p>
          <a:p>
            <a:pPr algn="ctr"/>
            <a:r>
              <a:rPr lang="en-US" altLang="zh-CN" sz="2400" dirty="0" smtClean="0">
                <a:latin typeface="黑体" pitchFamily="49" charset="-122"/>
                <a:ea typeface="黑体" pitchFamily="49" charset="-122"/>
              </a:rPr>
              <a:t>——</a:t>
            </a:r>
            <a:r>
              <a:rPr lang="zh-CN" altLang="en-US" sz="2400" dirty="0" smtClean="0">
                <a:latin typeface="黑体" pitchFamily="49" charset="-122"/>
                <a:ea typeface="黑体" pitchFamily="49" charset="-122"/>
              </a:rPr>
              <a:t>谋全局</a:t>
            </a:r>
            <a:endParaRPr lang="zh-CN" altLang="en-US" sz="2400" dirty="0">
              <a:latin typeface="黑体" pitchFamily="49" charset="-122"/>
              <a:ea typeface="黑体" pitchFamily="49" charset="-122"/>
            </a:endParaRPr>
          </a:p>
        </p:txBody>
      </p:sp>
      <p:sp>
        <p:nvSpPr>
          <p:cNvPr id="12" name="圆角矩形标注 11"/>
          <p:cNvSpPr/>
          <p:nvPr/>
        </p:nvSpPr>
        <p:spPr>
          <a:xfrm>
            <a:off x="8891588" y="1571619"/>
            <a:ext cx="3300412" cy="785797"/>
          </a:xfrm>
          <a:prstGeom prst="wedgeRoundRectCallout">
            <a:avLst>
              <a:gd name="adj1" fmla="val 2975"/>
              <a:gd name="adj2" fmla="val 81609"/>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latin typeface="黑体" pitchFamily="49" charset="-122"/>
                <a:ea typeface="黑体" pitchFamily="49" charset="-122"/>
              </a:rPr>
              <a:t>教师特有的兴奋点</a:t>
            </a:r>
            <a:endParaRPr lang="en-US" altLang="zh-CN" sz="2000" dirty="0" smtClean="0">
              <a:latin typeface="黑体" pitchFamily="49" charset="-122"/>
              <a:ea typeface="黑体" pitchFamily="49" charset="-122"/>
            </a:endParaRPr>
          </a:p>
          <a:p>
            <a:pPr algn="ctr"/>
            <a:r>
              <a:rPr lang="en-US" altLang="zh-CN"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谋一隅</a:t>
            </a:r>
            <a:endParaRPr lang="zh-CN" altLang="en-US" sz="2000" dirty="0">
              <a:latin typeface="黑体" pitchFamily="49" charset="-122"/>
              <a:ea typeface="黑体" pitchFamily="49" charset="-122"/>
            </a:endParaRPr>
          </a:p>
        </p:txBody>
      </p:sp>
      <p:sp>
        <p:nvSpPr>
          <p:cNvPr id="13" name="灯片编号占位符 12"/>
          <p:cNvSpPr>
            <a:spLocks noGrp="1"/>
          </p:cNvSpPr>
          <p:nvPr>
            <p:ph type="sldNum" sz="quarter" idx="12"/>
          </p:nvPr>
        </p:nvSpPr>
        <p:spPr/>
        <p:txBody>
          <a:bodyPr/>
          <a:lstStyle/>
          <a:p>
            <a:fld id="{47EBC45F-4C12-7443-9859-712EC8ACF082}" type="slidenum">
              <a:rPr kumimoji="1" lang="zh-CN" altLang="en-US" smtClean="0"/>
              <a:pPr/>
              <a:t>45</a:t>
            </a:fld>
            <a:endParaRPr kumimoji="1" lang="zh-CN"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0" y="0"/>
            <a:ext cx="12192000" cy="1130300"/>
          </a:xfrm>
          <a:prstGeom prst="rect">
            <a:avLst/>
          </a:prstGeom>
        </p:spPr>
      </p:pic>
      <p:sp>
        <p:nvSpPr>
          <p:cNvPr id="10" name="矩形 9"/>
          <p:cNvSpPr/>
          <p:nvPr/>
        </p:nvSpPr>
        <p:spPr>
          <a:xfrm>
            <a:off x="573646" y="1333486"/>
            <a:ext cx="2608406" cy="461665"/>
          </a:xfrm>
          <a:prstGeom prst="rect">
            <a:avLst/>
          </a:prstGeom>
        </p:spPr>
        <p:txBody>
          <a:bodyPr wrap="none">
            <a:spAutoFit/>
          </a:bodyPr>
          <a:lstStyle/>
          <a:p>
            <a:r>
              <a:rPr lang="zh-CN" altLang="en-US" sz="2400" b="1" spc="300" dirty="0">
                <a:solidFill>
                  <a:srgbClr val="064A91"/>
                </a:solidFill>
              </a:rPr>
              <a:t>（三）案例分析</a:t>
            </a:r>
            <a:endParaRPr lang="en-US" altLang="zh-CN" sz="2400" b="1" spc="300" dirty="0">
              <a:solidFill>
                <a:srgbClr val="064A91"/>
              </a:solidFill>
            </a:endParaRPr>
          </a:p>
        </p:txBody>
      </p:sp>
      <p:sp>
        <p:nvSpPr>
          <p:cNvPr id="12" name="标题 1"/>
          <p:cNvSpPr txBox="1"/>
          <p:nvPr/>
        </p:nvSpPr>
        <p:spPr>
          <a:xfrm>
            <a:off x="1019175" y="318770"/>
            <a:ext cx="8483600" cy="7975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a:solidFill>
                  <a:schemeClr val="bg1"/>
                </a:solidFill>
                <a:latin typeface="+mn-ea"/>
                <a:ea typeface="+mn-ea"/>
              </a:rPr>
              <a:t>第四部分：</a:t>
            </a:r>
            <a:r>
              <a:rPr lang="zh-CN" altLang="en-US" sz="3200" b="1" dirty="0">
                <a:solidFill>
                  <a:schemeClr val="bg1"/>
                </a:solidFill>
                <a:latin typeface="+mn-ea"/>
                <a:sym typeface="+mn-ea"/>
              </a:rPr>
              <a:t>校长加强教师队伍建设的理念</a:t>
            </a:r>
            <a:endParaRPr lang="zh-CN" altLang="en-US" sz="3200" b="1" dirty="0">
              <a:solidFill>
                <a:schemeClr val="bg1"/>
              </a:solidFill>
              <a:latin typeface="+mn-ea"/>
              <a:ea typeface="+mn-ea"/>
              <a:sym typeface="+mn-ea"/>
            </a:endParaRPr>
          </a:p>
          <a:p>
            <a:endParaRPr lang="zh-CN" altLang="en-US" sz="3200" b="1" dirty="0">
              <a:solidFill>
                <a:schemeClr val="bg1"/>
              </a:solidFill>
              <a:latin typeface="+mn-ea"/>
              <a:ea typeface="+mn-ea"/>
              <a:sym typeface="+mn-ea"/>
            </a:endParaRPr>
          </a:p>
        </p:txBody>
      </p:sp>
      <p:sp>
        <p:nvSpPr>
          <p:cNvPr id="7" name="矩形 6"/>
          <p:cNvSpPr/>
          <p:nvPr/>
        </p:nvSpPr>
        <p:spPr>
          <a:xfrm>
            <a:off x="573405" y="1795145"/>
            <a:ext cx="10882630" cy="4965065"/>
          </a:xfrm>
          <a:prstGeom prst="rect">
            <a:avLst/>
          </a:prstGeom>
        </p:spPr>
        <p:txBody>
          <a:bodyPr wrap="square">
            <a:spAutoFit/>
          </a:bodyPr>
          <a:lstStyle/>
          <a:p>
            <a:pPr indent="304800">
              <a:lnSpc>
                <a:spcPct val="120000"/>
              </a:lnSpc>
            </a:pPr>
            <a:r>
              <a:rPr lang="zh-CN" altLang="en-US" sz="2400" kern="100" dirty="0">
                <a:solidFill>
                  <a:schemeClr val="tx1"/>
                </a:solidFill>
                <a:latin typeface="黑体" panose="02010609060101010101" charset="-122"/>
                <a:ea typeface="黑体" panose="02010609060101010101" charset="-122"/>
                <a:cs typeface="黑体" panose="02010609060101010101" charset="-122"/>
              </a:rPr>
              <a:t>围绕一个给教师开列的专业化阅读书单进行讨论：</a:t>
            </a:r>
          </a:p>
          <a:p>
            <a:pPr indent="304800">
              <a:lnSpc>
                <a:spcPct val="120000"/>
              </a:lnSpc>
            </a:pPr>
            <a:r>
              <a:rPr lang="zh-CN" altLang="en-US" sz="2400" kern="100" dirty="0">
                <a:solidFill>
                  <a:schemeClr val="tx1"/>
                </a:solidFill>
                <a:latin typeface="黑体" panose="02010609060101010101" charset="-122"/>
                <a:ea typeface="黑体" panose="02010609060101010101" charset="-122"/>
                <a:cs typeface="黑体" panose="02010609060101010101" charset="-122"/>
              </a:rPr>
              <a:t>阅读类别与选择书单：</a:t>
            </a:r>
            <a:endParaRPr lang="en-US" altLang="zh-CN" sz="2400" kern="100" dirty="0">
              <a:solidFill>
                <a:schemeClr val="tx1"/>
              </a:solidFill>
              <a:latin typeface="黑体" panose="02010609060101010101" charset="-122"/>
              <a:ea typeface="黑体" panose="02010609060101010101" charset="-122"/>
              <a:cs typeface="黑体" panose="02010609060101010101" charset="-122"/>
            </a:endParaRPr>
          </a:p>
          <a:p>
            <a:pPr indent="304800">
              <a:lnSpc>
                <a:spcPct val="120000"/>
              </a:lnSpc>
            </a:pPr>
            <a:r>
              <a:rPr sz="2400" kern="100" dirty="0">
                <a:solidFill>
                  <a:schemeClr val="tx1"/>
                </a:solidFill>
                <a:latin typeface="黑体" panose="02010609060101010101" charset="-122"/>
                <a:ea typeface="黑体" panose="02010609060101010101" charset="-122"/>
                <a:cs typeface="黑体" panose="02010609060101010101" charset="-122"/>
              </a:rPr>
              <a:t>1、哲学、心理学、管理学，是做学者型、专家型教师应该苦读的三大基础理论。</a:t>
            </a:r>
          </a:p>
          <a:p>
            <a:pPr indent="304800">
              <a:lnSpc>
                <a:spcPct val="120000"/>
              </a:lnSpc>
            </a:pPr>
            <a:r>
              <a:rPr sz="2400" kern="100" dirty="0">
                <a:solidFill>
                  <a:schemeClr val="tx1"/>
                </a:solidFill>
                <a:latin typeface="黑体" panose="02010609060101010101" charset="-122"/>
                <a:ea typeface="黑体" panose="02010609060101010101" charset="-122"/>
                <a:cs typeface="黑体" panose="02010609060101010101" charset="-122"/>
              </a:rPr>
              <a:t>2、课程论、教学论、学习论，是做学者型、专家型教师应该苦读的三大重点理论。</a:t>
            </a:r>
          </a:p>
          <a:p>
            <a:pPr indent="304800">
              <a:lnSpc>
                <a:spcPct val="120000"/>
              </a:lnSpc>
            </a:pPr>
            <a:r>
              <a:rPr sz="2400" kern="100" dirty="0">
                <a:solidFill>
                  <a:schemeClr val="tx1"/>
                </a:solidFill>
                <a:latin typeface="黑体" panose="02010609060101010101" charset="-122"/>
                <a:ea typeface="黑体" panose="02010609060101010101" charset="-122"/>
                <a:cs typeface="黑体" panose="02010609060101010101" charset="-122"/>
              </a:rPr>
              <a:t>3、课程方案、学科课程标准、教科书与辅助教学资源，是做学者型、专家型教师应该反复咀嚼，达到精熟地拥有的专门知识。</a:t>
            </a:r>
          </a:p>
          <a:p>
            <a:pPr indent="304800">
              <a:lnSpc>
                <a:spcPct val="120000"/>
              </a:lnSpc>
            </a:pPr>
            <a:r>
              <a:rPr sz="2400" kern="100" dirty="0">
                <a:solidFill>
                  <a:schemeClr val="tx1"/>
                </a:solidFill>
                <a:latin typeface="黑体" panose="02010609060101010101" charset="-122"/>
                <a:ea typeface="黑体" panose="02010609060101010101" charset="-122"/>
                <a:cs typeface="黑体" panose="02010609060101010101" charset="-122"/>
              </a:rPr>
              <a:t>4、科学方法论、科研工具、科研视野拓展，对形势、趋势的时时关注和判断，是做学者型、专家型教师应该具备的自觉意识。大师们在“观天下”“治天下”的志向，应该成为我们的榜样。</a:t>
            </a:r>
          </a:p>
        </p:txBody>
      </p:sp>
      <p:sp>
        <p:nvSpPr>
          <p:cNvPr id="6" name="灯片编号占位符 5"/>
          <p:cNvSpPr>
            <a:spLocks noGrp="1"/>
          </p:cNvSpPr>
          <p:nvPr>
            <p:ph type="sldNum" sz="quarter" idx="12"/>
          </p:nvPr>
        </p:nvSpPr>
        <p:spPr/>
        <p:txBody>
          <a:bodyPr/>
          <a:lstStyle/>
          <a:p>
            <a:fld id="{47EBC45F-4C12-7443-9859-712EC8ACF082}" type="slidenum">
              <a:rPr kumimoji="1" lang="zh-CN" altLang="en-US" smtClean="0"/>
              <a:pPr/>
              <a:t>46</a:t>
            </a:fld>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linds(horizontal)">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blinds(horizontal)">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linds(horizont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linds(horizontal)">
                                      <p:cBhvr>
                                        <p:cTn id="2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0" y="0"/>
            <a:ext cx="12192000" cy="1130300"/>
          </a:xfrm>
          <a:prstGeom prst="rect">
            <a:avLst/>
          </a:prstGeom>
        </p:spPr>
      </p:pic>
      <p:sp>
        <p:nvSpPr>
          <p:cNvPr id="10" name="矩形 9"/>
          <p:cNvSpPr/>
          <p:nvPr/>
        </p:nvSpPr>
        <p:spPr>
          <a:xfrm>
            <a:off x="573646" y="1333486"/>
            <a:ext cx="2608406" cy="461665"/>
          </a:xfrm>
          <a:prstGeom prst="rect">
            <a:avLst/>
          </a:prstGeom>
        </p:spPr>
        <p:txBody>
          <a:bodyPr wrap="none">
            <a:spAutoFit/>
          </a:bodyPr>
          <a:lstStyle/>
          <a:p>
            <a:r>
              <a:rPr lang="zh-CN" altLang="en-US" sz="2400" b="1" spc="300" dirty="0">
                <a:solidFill>
                  <a:srgbClr val="064A91"/>
                </a:solidFill>
              </a:rPr>
              <a:t>（四）随堂练习</a:t>
            </a:r>
            <a:endParaRPr lang="en-US" altLang="zh-CN" sz="2400" b="1" spc="300" dirty="0">
              <a:solidFill>
                <a:srgbClr val="064A91"/>
              </a:solidFill>
            </a:endParaRPr>
          </a:p>
        </p:txBody>
      </p:sp>
      <p:sp>
        <p:nvSpPr>
          <p:cNvPr id="12" name="标题 1"/>
          <p:cNvSpPr txBox="1"/>
          <p:nvPr/>
        </p:nvSpPr>
        <p:spPr>
          <a:xfrm>
            <a:off x="1019175" y="318770"/>
            <a:ext cx="8157210" cy="7975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a:solidFill>
                  <a:schemeClr val="bg1"/>
                </a:solidFill>
                <a:latin typeface="+mn-ea"/>
                <a:ea typeface="+mn-ea"/>
              </a:rPr>
              <a:t>第四部分：</a:t>
            </a:r>
            <a:r>
              <a:rPr lang="zh-CN" altLang="en-US" sz="3200" b="1" dirty="0">
                <a:solidFill>
                  <a:schemeClr val="bg1"/>
                </a:solidFill>
                <a:latin typeface="+mn-ea"/>
                <a:sym typeface="+mn-ea"/>
              </a:rPr>
              <a:t>校长加强教师队伍建设的理念</a:t>
            </a:r>
            <a:endParaRPr lang="zh-CN" altLang="en-US" sz="3200" b="1" dirty="0">
              <a:solidFill>
                <a:schemeClr val="bg1"/>
              </a:solidFill>
              <a:latin typeface="+mn-ea"/>
              <a:ea typeface="+mn-ea"/>
              <a:sym typeface="+mn-ea"/>
            </a:endParaRPr>
          </a:p>
          <a:p>
            <a:endParaRPr lang="zh-CN" altLang="en-US" sz="3200" b="1" dirty="0">
              <a:solidFill>
                <a:schemeClr val="bg1"/>
              </a:solidFill>
              <a:latin typeface="+mn-ea"/>
              <a:ea typeface="+mn-ea"/>
              <a:sym typeface="+mn-ea"/>
            </a:endParaRPr>
          </a:p>
        </p:txBody>
      </p:sp>
      <p:sp>
        <p:nvSpPr>
          <p:cNvPr id="7" name="矩形 6"/>
          <p:cNvSpPr/>
          <p:nvPr/>
        </p:nvSpPr>
        <p:spPr>
          <a:xfrm>
            <a:off x="901026" y="1795462"/>
            <a:ext cx="8998226" cy="4887595"/>
          </a:xfrm>
          <a:prstGeom prst="rect">
            <a:avLst/>
          </a:prstGeom>
        </p:spPr>
        <p:txBody>
          <a:bodyPr wrap="square">
            <a:spAutoFit/>
          </a:bodyPr>
          <a:lstStyle/>
          <a:p>
            <a:pPr indent="304800">
              <a:lnSpc>
                <a:spcPct val="130000"/>
              </a:lnSpc>
            </a:pPr>
            <a:r>
              <a:rPr lang="zh-CN" sz="2400" kern="100" dirty="0">
                <a:solidFill>
                  <a:schemeClr val="tx1"/>
                </a:solidFill>
                <a:latin typeface="黑体" panose="02010609060101010101" charset="-122"/>
                <a:ea typeface="黑体" panose="02010609060101010101" charset="-122"/>
                <a:cs typeface="黑体" panose="02010609060101010101" charset="-122"/>
              </a:rPr>
              <a:t>围绕知道</a:t>
            </a:r>
            <a:r>
              <a:rPr lang="en-US" altLang="zh-CN" sz="2400" kern="100" dirty="0">
                <a:solidFill>
                  <a:schemeClr val="tx1"/>
                </a:solidFill>
                <a:latin typeface="黑体" panose="02010609060101010101" charset="-122"/>
                <a:ea typeface="黑体" panose="02010609060101010101" charset="-122"/>
                <a:cs typeface="黑体" panose="02010609060101010101" charset="-122"/>
              </a:rPr>
              <a:t>“</a:t>
            </a:r>
            <a:r>
              <a:rPr lang="zh-CN" altLang="en-US" sz="2400" kern="100" dirty="0">
                <a:solidFill>
                  <a:schemeClr val="tx1"/>
                </a:solidFill>
                <a:latin typeface="黑体" panose="02010609060101010101" charset="-122"/>
                <a:ea typeface="黑体" panose="02010609060101010101" charset="-122"/>
                <a:cs typeface="黑体" panose="02010609060101010101" charset="-122"/>
              </a:rPr>
              <a:t>是什么</a:t>
            </a:r>
            <a:r>
              <a:rPr lang="en-US" altLang="zh-CN" sz="2400" kern="100" dirty="0">
                <a:solidFill>
                  <a:schemeClr val="tx1"/>
                </a:solidFill>
                <a:latin typeface="黑体" panose="02010609060101010101" charset="-122"/>
                <a:ea typeface="黑体" panose="02010609060101010101" charset="-122"/>
                <a:cs typeface="黑体" panose="02010609060101010101" charset="-122"/>
              </a:rPr>
              <a:t>”</a:t>
            </a:r>
            <a:r>
              <a:rPr lang="zh-CN" altLang="en-US" sz="2400" kern="100" dirty="0">
                <a:solidFill>
                  <a:schemeClr val="tx1"/>
                </a:solidFill>
                <a:latin typeface="黑体" panose="02010609060101010101" charset="-122"/>
                <a:ea typeface="黑体" panose="02010609060101010101" charset="-122"/>
                <a:cs typeface="黑体" panose="02010609060101010101" charset="-122"/>
              </a:rPr>
              <a:t>进行练习，要求熟知熟练地表达：</a:t>
            </a:r>
          </a:p>
          <a:p>
            <a:pPr marL="342900" indent="-342900">
              <a:lnSpc>
                <a:spcPct val="130000"/>
              </a:lnSpc>
              <a:buFont typeface="Arial" panose="020B0604020202020204" pitchFamily="34" charset="0"/>
              <a:buChar char="•"/>
            </a:pPr>
            <a:r>
              <a:rPr lang="zh-CN" altLang="en-US" sz="2400" kern="100" dirty="0">
                <a:solidFill>
                  <a:schemeClr val="tx1"/>
                </a:solidFill>
                <a:latin typeface="黑体" panose="02010609060101010101" charset="-122"/>
                <a:ea typeface="黑体" panose="02010609060101010101" charset="-122"/>
                <a:cs typeface="黑体" panose="02010609060101010101" charset="-122"/>
              </a:rPr>
              <a:t>学习是什么？请做出解释。</a:t>
            </a:r>
          </a:p>
          <a:p>
            <a:pPr marL="342900" indent="-342900">
              <a:lnSpc>
                <a:spcPct val="130000"/>
              </a:lnSpc>
              <a:buFont typeface="Arial" panose="020B0604020202020204" pitchFamily="34" charset="0"/>
              <a:buChar char="•"/>
            </a:pPr>
            <a:r>
              <a:rPr lang="zh-CN" altLang="en-US" sz="2400" kern="100" dirty="0">
                <a:solidFill>
                  <a:schemeClr val="tx1"/>
                </a:solidFill>
                <a:latin typeface="黑体" panose="02010609060101010101" charset="-122"/>
                <a:ea typeface="黑体" panose="02010609060101010101" charset="-122"/>
                <a:cs typeface="黑体" panose="02010609060101010101" charset="-122"/>
              </a:rPr>
              <a:t>教学是什么？请做出解释。</a:t>
            </a:r>
          </a:p>
          <a:p>
            <a:pPr marL="342900" indent="-342900">
              <a:lnSpc>
                <a:spcPct val="130000"/>
              </a:lnSpc>
              <a:buFont typeface="Arial" panose="020B0604020202020204" pitchFamily="34" charset="0"/>
              <a:buChar char="•"/>
            </a:pPr>
            <a:r>
              <a:rPr lang="en-US" altLang="zh-CN" sz="2400" kern="100" dirty="0">
                <a:solidFill>
                  <a:schemeClr val="tx1"/>
                </a:solidFill>
                <a:latin typeface="黑体" panose="02010609060101010101" charset="-122"/>
                <a:ea typeface="黑体" panose="02010609060101010101" charset="-122"/>
                <a:cs typeface="黑体" panose="02010609060101010101" charset="-122"/>
              </a:rPr>
              <a:t>XX</a:t>
            </a:r>
            <a:r>
              <a:rPr lang="zh-CN" altLang="en-US" sz="2400" kern="100" dirty="0">
                <a:solidFill>
                  <a:schemeClr val="tx1"/>
                </a:solidFill>
                <a:latin typeface="黑体" panose="02010609060101010101" charset="-122"/>
                <a:ea typeface="黑体" panose="02010609060101010101" charset="-122"/>
                <a:cs typeface="黑体" panose="02010609060101010101" charset="-122"/>
              </a:rPr>
              <a:t>学科的本质是什么？请做出解释。</a:t>
            </a:r>
          </a:p>
          <a:p>
            <a:pPr marL="342900" indent="-342900">
              <a:lnSpc>
                <a:spcPct val="130000"/>
              </a:lnSpc>
              <a:buFont typeface="Arial" panose="020B0604020202020204" pitchFamily="34" charset="0"/>
              <a:buChar char="•"/>
            </a:pPr>
            <a:r>
              <a:rPr lang="zh-CN" altLang="en-US" sz="2400" kern="100" dirty="0">
                <a:solidFill>
                  <a:schemeClr val="tx1"/>
                </a:solidFill>
                <a:latin typeface="黑体" panose="02010609060101010101" charset="-122"/>
                <a:ea typeface="黑体" panose="02010609060101010101" charset="-122"/>
                <a:cs typeface="黑体" panose="02010609060101010101" charset="-122"/>
              </a:rPr>
              <a:t>课程是什么？请做出解释。</a:t>
            </a:r>
          </a:p>
          <a:p>
            <a:pPr marL="342900" indent="-342900">
              <a:lnSpc>
                <a:spcPct val="130000"/>
              </a:lnSpc>
              <a:buFont typeface="Arial" panose="020B0604020202020204" pitchFamily="34" charset="0"/>
              <a:buChar char="•"/>
            </a:pPr>
            <a:r>
              <a:rPr lang="zh-CN" altLang="en-US" sz="2400" kern="100" dirty="0">
                <a:solidFill>
                  <a:schemeClr val="tx1"/>
                </a:solidFill>
                <a:latin typeface="黑体" panose="02010609060101010101" charset="-122"/>
                <a:ea typeface="黑体" panose="02010609060101010101" charset="-122"/>
                <a:cs typeface="黑体" panose="02010609060101010101" charset="-122"/>
              </a:rPr>
              <a:t>德育的内涵是什么？请做出解释。</a:t>
            </a:r>
          </a:p>
          <a:p>
            <a:pPr marL="342900" indent="-342900">
              <a:lnSpc>
                <a:spcPct val="130000"/>
              </a:lnSpc>
              <a:buFont typeface="Arial" panose="020B0604020202020204" pitchFamily="34" charset="0"/>
              <a:buChar char="•"/>
            </a:pPr>
            <a:r>
              <a:rPr lang="zh-CN" altLang="en-US" sz="2400" kern="100" dirty="0">
                <a:solidFill>
                  <a:schemeClr val="tx1"/>
                </a:solidFill>
                <a:latin typeface="黑体" panose="02010609060101010101" charset="-122"/>
                <a:ea typeface="黑体" panose="02010609060101010101" charset="-122"/>
                <a:cs typeface="黑体" panose="02010609060101010101" charset="-122"/>
              </a:rPr>
              <a:t>管理是什么？请做出解释。</a:t>
            </a:r>
          </a:p>
          <a:p>
            <a:pPr marL="342900" indent="-342900">
              <a:lnSpc>
                <a:spcPct val="130000"/>
              </a:lnSpc>
              <a:buFont typeface="Arial" panose="020B0604020202020204" pitchFamily="34" charset="0"/>
              <a:buChar char="•"/>
            </a:pPr>
            <a:r>
              <a:rPr lang="zh-CN" altLang="en-US" sz="2400" kern="100" dirty="0">
                <a:solidFill>
                  <a:schemeClr val="tx1"/>
                </a:solidFill>
                <a:latin typeface="黑体" panose="02010609060101010101" charset="-122"/>
                <a:ea typeface="黑体" panose="02010609060101010101" charset="-122"/>
                <a:cs typeface="黑体" panose="02010609060101010101" charset="-122"/>
              </a:rPr>
              <a:t>领导是什么？请做出解释。</a:t>
            </a:r>
          </a:p>
          <a:p>
            <a:pPr marL="342900" indent="-342900">
              <a:lnSpc>
                <a:spcPct val="130000"/>
              </a:lnSpc>
              <a:buFont typeface="Arial" panose="020B0604020202020204" pitchFamily="34" charset="0"/>
              <a:buChar char="•"/>
            </a:pPr>
            <a:r>
              <a:rPr lang="zh-CN" altLang="en-US" sz="2400" kern="100" dirty="0">
                <a:solidFill>
                  <a:schemeClr val="tx1"/>
                </a:solidFill>
                <a:latin typeface="黑体" panose="02010609060101010101" charset="-122"/>
                <a:ea typeface="黑体" panose="02010609060101010101" charset="-122"/>
                <a:cs typeface="黑体" panose="02010609060101010101" charset="-122"/>
              </a:rPr>
              <a:t>学校是什么？请做出解释。</a:t>
            </a:r>
          </a:p>
          <a:p>
            <a:pPr marL="342900" indent="-342900">
              <a:lnSpc>
                <a:spcPct val="130000"/>
              </a:lnSpc>
              <a:buFont typeface="Arial" panose="020B0604020202020204" pitchFamily="34" charset="0"/>
              <a:buChar char="•"/>
            </a:pPr>
            <a:r>
              <a:rPr lang="zh-CN" altLang="en-US" sz="2400" kern="100" dirty="0">
                <a:solidFill>
                  <a:schemeClr val="tx1"/>
                </a:solidFill>
                <a:latin typeface="黑体" panose="02010609060101010101" charset="-122"/>
                <a:ea typeface="黑体" panose="02010609060101010101" charset="-122"/>
                <a:cs typeface="黑体" panose="02010609060101010101" charset="-122"/>
              </a:rPr>
              <a:t>社会是什么？请围绕教育功能做出解释。</a:t>
            </a:r>
            <a:endParaRPr lang="zh-CN" altLang="en-US" sz="2400" kern="100" dirty="0">
              <a:solidFill>
                <a:srgbClr val="064A91"/>
              </a:solidFill>
              <a:latin typeface="+mn-ea"/>
              <a:cs typeface="Times New Roman" panose="02020603050405020304" pitchFamily="18" charset="0"/>
            </a:endParaRPr>
          </a:p>
        </p:txBody>
      </p:sp>
      <p:sp>
        <p:nvSpPr>
          <p:cNvPr id="6" name="灯片编号占位符 5"/>
          <p:cNvSpPr>
            <a:spLocks noGrp="1"/>
          </p:cNvSpPr>
          <p:nvPr>
            <p:ph type="sldNum" sz="quarter" idx="12"/>
          </p:nvPr>
        </p:nvSpPr>
        <p:spPr/>
        <p:txBody>
          <a:bodyPr/>
          <a:lstStyle/>
          <a:p>
            <a:fld id="{47EBC45F-4C12-7443-9859-712EC8ACF082}" type="slidenum">
              <a:rPr kumimoji="1" lang="zh-CN" altLang="en-US" smtClean="0"/>
              <a:pPr/>
              <a:t>47</a:t>
            </a:fld>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linds(horizont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blinds(horizontal)">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blinds(horizontal)">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blinds(horizontal)">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blinds(horizontal)">
                                      <p:cBhvr>
                                        <p:cTn id="5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从理念开始，做体系思考</a:t>
            </a:r>
            <a:endParaRPr lang="zh-CN" altLang="en-US" dirty="0"/>
          </a:p>
        </p:txBody>
      </p:sp>
      <p:sp>
        <p:nvSpPr>
          <p:cNvPr id="3" name="内容占位符 2"/>
          <p:cNvSpPr>
            <a:spLocks noGrp="1"/>
          </p:cNvSpPr>
          <p:nvPr>
            <p:ph idx="1"/>
          </p:nvPr>
        </p:nvSpPr>
        <p:spPr/>
        <p:txBody>
          <a:bodyPr>
            <a:normAutofit/>
          </a:bodyPr>
          <a:lstStyle/>
          <a:p>
            <a:r>
              <a:rPr lang="zh-CN" altLang="en-US" dirty="0" smtClean="0"/>
              <a:t>现在理念很多，选择一条什么理念开始，至关重要。为此先要提高选择判断能力</a:t>
            </a:r>
            <a:endParaRPr lang="en-US" altLang="zh-CN" dirty="0" smtClean="0"/>
          </a:p>
          <a:p>
            <a:r>
              <a:rPr lang="zh-CN" altLang="en-US" dirty="0" smtClean="0">
                <a:latin typeface="仿宋" pitchFamily="49" charset="-122"/>
                <a:ea typeface="仿宋" pitchFamily="49" charset="-122"/>
              </a:rPr>
              <a:t>怎样提高选择判断能力呢？例如，在</a:t>
            </a:r>
            <a:r>
              <a:rPr lang="en-US" altLang="zh-CN" dirty="0" smtClean="0">
                <a:latin typeface="仿宋" pitchFamily="49" charset="-122"/>
                <a:ea typeface="仿宋" pitchFamily="49" charset="-122"/>
              </a:rPr>
              <a:t>8</a:t>
            </a:r>
            <a:r>
              <a:rPr lang="zh-CN" altLang="en-US" dirty="0" smtClean="0">
                <a:latin typeface="仿宋" pitchFamily="49" charset="-122"/>
                <a:ea typeface="仿宋" pitchFamily="49" charset="-122"/>
              </a:rPr>
              <a:t>条理念中，突出哪一条，需要你的选择</a:t>
            </a:r>
            <a:r>
              <a:rPr lang="zh-CN" altLang="en-US" u="sng" dirty="0" smtClean="0">
                <a:latin typeface="仿宋" pitchFamily="49" charset="-122"/>
                <a:ea typeface="仿宋" pitchFamily="49" charset="-122"/>
              </a:rPr>
              <a:t>判断力</a:t>
            </a:r>
            <a:r>
              <a:rPr lang="zh-CN" altLang="en-US" dirty="0" smtClean="0">
                <a:latin typeface="仿宋" pitchFamily="49" charset="-122"/>
                <a:ea typeface="仿宋" pitchFamily="49" charset="-122"/>
              </a:rPr>
              <a:t>。</a:t>
            </a:r>
            <a:endParaRPr lang="en-US" altLang="zh-CN" dirty="0" smtClean="0">
              <a:latin typeface="仿宋" pitchFamily="49" charset="-122"/>
              <a:ea typeface="仿宋" pitchFamily="49" charset="-122"/>
            </a:endParaRPr>
          </a:p>
          <a:p>
            <a:r>
              <a:rPr lang="zh-CN" altLang="en-US" dirty="0" smtClean="0">
                <a:latin typeface="仿宋" pitchFamily="49" charset="-122"/>
                <a:ea typeface="仿宋" pitchFamily="49" charset="-122"/>
              </a:rPr>
              <a:t>这就又涉及你的分析</a:t>
            </a:r>
            <a:r>
              <a:rPr lang="zh-CN" altLang="en-US" u="sng" dirty="0" smtClean="0">
                <a:latin typeface="仿宋" pitchFamily="49" charset="-122"/>
                <a:ea typeface="仿宋" pitchFamily="49" charset="-122"/>
              </a:rPr>
              <a:t>理解力</a:t>
            </a:r>
            <a:r>
              <a:rPr lang="zh-CN" altLang="en-US" dirty="0" smtClean="0">
                <a:latin typeface="仿宋" pitchFamily="49" charset="-122"/>
                <a:ea typeface="仿宋" pitchFamily="49" charset="-122"/>
              </a:rPr>
              <a:t>，为此，要经常进行逻辑分析的训练。</a:t>
            </a:r>
            <a:endParaRPr lang="en-US" altLang="zh-CN" dirty="0" smtClean="0">
              <a:latin typeface="仿宋" pitchFamily="49" charset="-122"/>
              <a:ea typeface="仿宋" pitchFamily="49" charset="-122"/>
            </a:endParaRPr>
          </a:p>
          <a:p>
            <a:r>
              <a:rPr lang="zh-CN" altLang="en-US" dirty="0" smtClean="0">
                <a:latin typeface="仿宋" pitchFamily="49" charset="-122"/>
                <a:ea typeface="仿宋" pitchFamily="49" charset="-122"/>
              </a:rPr>
              <a:t>怎样提高分析理解能力呢？主要是在</a:t>
            </a:r>
            <a:r>
              <a:rPr lang="zh-CN" altLang="en-US" u="sng" dirty="0" smtClean="0">
                <a:latin typeface="仿宋" pitchFamily="49" charset="-122"/>
                <a:ea typeface="仿宋" pitchFamily="49" charset="-122"/>
              </a:rPr>
              <a:t>方法论</a:t>
            </a:r>
            <a:r>
              <a:rPr lang="zh-CN" altLang="en-US" dirty="0" smtClean="0">
                <a:latin typeface="仿宋" pitchFamily="49" charset="-122"/>
                <a:ea typeface="仿宋" pitchFamily="49" charset="-122"/>
              </a:rPr>
              <a:t>上进行研究思考。例如，此次交流就采用了以一驭多、以小见大的方法。</a:t>
            </a:r>
            <a:endParaRPr lang="zh-CN" altLang="en-US" dirty="0">
              <a:latin typeface="仿宋" pitchFamily="49" charset="-122"/>
              <a:ea typeface="仿宋" pitchFamily="49" charset="-122"/>
            </a:endParaRPr>
          </a:p>
        </p:txBody>
      </p:sp>
      <p:sp>
        <p:nvSpPr>
          <p:cNvPr id="4" name="灯片编号占位符 3"/>
          <p:cNvSpPr>
            <a:spLocks noGrp="1"/>
          </p:cNvSpPr>
          <p:nvPr>
            <p:ph type="sldNum" sz="quarter" idx="12"/>
          </p:nvPr>
        </p:nvSpPr>
        <p:spPr/>
        <p:txBody>
          <a:bodyPr/>
          <a:lstStyle/>
          <a:p>
            <a:fld id="{47EBC45F-4C12-7443-9859-712EC8ACF082}" type="slidenum">
              <a:rPr kumimoji="1" lang="zh-CN" altLang="en-US" smtClean="0"/>
              <a:pPr/>
              <a:t>48</a:t>
            </a:fld>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000" dirty="0" smtClean="0"/>
              <a:t>开展用理念境界引领行为的训练</a:t>
            </a:r>
            <a:endParaRPr lang="zh-CN" altLang="en-US" sz="4000" dirty="0"/>
          </a:p>
        </p:txBody>
      </p:sp>
      <p:sp>
        <p:nvSpPr>
          <p:cNvPr id="3" name="内容占位符 2"/>
          <p:cNvSpPr>
            <a:spLocks noGrp="1"/>
          </p:cNvSpPr>
          <p:nvPr>
            <p:ph idx="1"/>
          </p:nvPr>
        </p:nvSpPr>
        <p:spPr/>
        <p:txBody>
          <a:bodyPr>
            <a:normAutofit/>
          </a:bodyPr>
          <a:lstStyle/>
          <a:p>
            <a:r>
              <a:rPr lang="zh-CN" altLang="en-US" u="sng" dirty="0" smtClean="0"/>
              <a:t>选择判断能力</a:t>
            </a:r>
            <a:r>
              <a:rPr lang="zh-CN" altLang="en-US" dirty="0" smtClean="0"/>
              <a:t>训练题：</a:t>
            </a:r>
            <a:endParaRPr lang="en-US" altLang="zh-CN" dirty="0" smtClean="0"/>
          </a:p>
          <a:p>
            <a:r>
              <a:rPr lang="zh-CN" altLang="en-US" dirty="0" smtClean="0">
                <a:latin typeface="仿宋" pitchFamily="49" charset="-122"/>
                <a:ea typeface="仿宋" pitchFamily="49" charset="-122"/>
              </a:rPr>
              <a:t>师德具有规范性、示范性、长期影响性、间接性</a:t>
            </a:r>
            <a:r>
              <a:rPr lang="en-US" altLang="zh-CN" dirty="0" smtClean="0">
                <a:latin typeface="仿宋" pitchFamily="49" charset="-122"/>
                <a:ea typeface="仿宋" pitchFamily="49" charset="-122"/>
              </a:rPr>
              <a:t>……</a:t>
            </a:r>
          </a:p>
          <a:p>
            <a:r>
              <a:rPr lang="zh-CN" altLang="en-US" dirty="0" smtClean="0">
                <a:latin typeface="仿宋" pitchFamily="49" charset="-122"/>
                <a:ea typeface="仿宋" pitchFamily="49" charset="-122"/>
              </a:rPr>
              <a:t>教师喜欢用红色笔批改作文，他的许多学生也爱用红色笔标注听课笔记。对此现象，你选择哪个关键词来认识学生的行为表现？</a:t>
            </a:r>
            <a:endParaRPr lang="en-US" altLang="zh-CN" dirty="0" smtClean="0">
              <a:latin typeface="仿宋" pitchFamily="49" charset="-122"/>
              <a:ea typeface="仿宋" pitchFamily="49" charset="-122"/>
            </a:endParaRPr>
          </a:p>
          <a:p>
            <a:r>
              <a:rPr lang="zh-CN" altLang="en-US" u="sng" dirty="0" smtClean="0"/>
              <a:t>分析理解能力</a:t>
            </a:r>
            <a:r>
              <a:rPr lang="zh-CN" altLang="en-US" dirty="0" smtClean="0">
                <a:latin typeface="仿宋" pitchFamily="49" charset="-122"/>
                <a:ea typeface="仿宋" pitchFamily="49" charset="-122"/>
              </a:rPr>
              <a:t>的训练题：</a:t>
            </a:r>
            <a:endParaRPr lang="en-US" altLang="zh-CN" dirty="0" smtClean="0">
              <a:latin typeface="仿宋" pitchFamily="49" charset="-122"/>
              <a:ea typeface="仿宋" pitchFamily="49" charset="-122"/>
            </a:endParaRPr>
          </a:p>
          <a:p>
            <a:r>
              <a:rPr lang="zh-CN" altLang="en-US" dirty="0">
                <a:latin typeface="仿宋" pitchFamily="49" charset="-122"/>
                <a:ea typeface="仿宋" pitchFamily="49" charset="-122"/>
              </a:rPr>
              <a:t>有偿</a:t>
            </a:r>
            <a:r>
              <a:rPr lang="zh-CN" altLang="en-US" dirty="0" smtClean="0">
                <a:latin typeface="仿宋" pitchFamily="49" charset="-122"/>
                <a:ea typeface="仿宋" pitchFamily="49" charset="-122"/>
              </a:rPr>
              <a:t>家教屡禁不止，怎样分析，提出对策？</a:t>
            </a:r>
            <a:endParaRPr lang="en-US" altLang="zh-CN" dirty="0" smtClean="0">
              <a:latin typeface="仿宋" pitchFamily="49" charset="-122"/>
              <a:ea typeface="仿宋" pitchFamily="49" charset="-122"/>
            </a:endParaRPr>
          </a:p>
          <a:p>
            <a:r>
              <a:rPr lang="zh-CN" altLang="en-US" dirty="0" smtClean="0">
                <a:latin typeface="仿宋" pitchFamily="49" charset="-122"/>
                <a:ea typeface="仿宋" pitchFamily="49" charset="-122"/>
              </a:rPr>
              <a:t>白马非马</a:t>
            </a:r>
            <a:r>
              <a:rPr lang="en-US" altLang="zh-CN" dirty="0" smtClean="0">
                <a:latin typeface="仿宋" pitchFamily="49" charset="-122"/>
                <a:ea typeface="仿宋" pitchFamily="49" charset="-122"/>
              </a:rPr>
              <a:t>——</a:t>
            </a:r>
            <a:r>
              <a:rPr lang="zh-CN" altLang="en-US" dirty="0" smtClean="0">
                <a:latin typeface="仿宋" pitchFamily="49" charset="-122"/>
                <a:ea typeface="仿宋" pitchFamily="49" charset="-122"/>
              </a:rPr>
              <a:t>怎样论证，其</a:t>
            </a:r>
            <a:r>
              <a:rPr lang="zh-CN" altLang="en-US" u="sng" dirty="0" smtClean="0">
                <a:latin typeface="仿宋" pitchFamily="49" charset="-122"/>
                <a:ea typeface="仿宋" pitchFamily="49" charset="-122"/>
              </a:rPr>
              <a:t>方法论</a:t>
            </a:r>
            <a:r>
              <a:rPr lang="zh-CN" altLang="en-US" dirty="0" smtClean="0">
                <a:latin typeface="仿宋" pitchFamily="49" charset="-122"/>
                <a:ea typeface="仿宋" pitchFamily="49" charset="-122"/>
              </a:rPr>
              <a:t>？</a:t>
            </a:r>
            <a:endParaRPr lang="en-US" altLang="zh-CN" dirty="0" smtClean="0">
              <a:latin typeface="仿宋" pitchFamily="49" charset="-122"/>
              <a:ea typeface="仿宋" pitchFamily="49" charset="-122"/>
            </a:endParaRPr>
          </a:p>
          <a:p>
            <a:endParaRPr lang="zh-CN" altLang="en-US" dirty="0"/>
          </a:p>
        </p:txBody>
      </p:sp>
      <p:sp>
        <p:nvSpPr>
          <p:cNvPr id="4" name="灯片编号占位符 3"/>
          <p:cNvSpPr>
            <a:spLocks noGrp="1"/>
          </p:cNvSpPr>
          <p:nvPr>
            <p:ph type="sldNum" sz="quarter" idx="12"/>
          </p:nvPr>
        </p:nvSpPr>
        <p:spPr/>
        <p:txBody>
          <a:bodyPr/>
          <a:lstStyle/>
          <a:p>
            <a:fld id="{47EBC45F-4C12-7443-9859-712EC8ACF082}" type="slidenum">
              <a:rPr kumimoji="1" lang="zh-CN" altLang="en-US" smtClean="0"/>
              <a:pPr/>
              <a:t>49</a:t>
            </a:fld>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0" y="1536700"/>
            <a:ext cx="1054100" cy="3784600"/>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698992" y="1377696"/>
            <a:ext cx="3493008" cy="5480304"/>
          </a:xfrm>
          <a:prstGeom prst="rect">
            <a:avLst/>
          </a:prstGeom>
        </p:spPr>
      </p:pic>
      <p:sp>
        <p:nvSpPr>
          <p:cNvPr id="5" name="文本框 4"/>
          <p:cNvSpPr txBox="1"/>
          <p:nvPr/>
        </p:nvSpPr>
        <p:spPr>
          <a:xfrm>
            <a:off x="2232285" y="1602100"/>
            <a:ext cx="6466707" cy="4162871"/>
          </a:xfrm>
          <a:prstGeom prst="rect">
            <a:avLst/>
          </a:prstGeom>
          <a:noFill/>
        </p:spPr>
        <p:txBody>
          <a:bodyPr wrap="square" rtlCol="0">
            <a:spAutoFit/>
          </a:bodyPr>
          <a:lstStyle/>
          <a:p>
            <a:pPr>
              <a:lnSpc>
                <a:spcPct val="150000"/>
              </a:lnSpc>
            </a:pPr>
            <a:r>
              <a:rPr lang="zh-CN" altLang="en-US" sz="3600" b="1" dirty="0">
                <a:solidFill>
                  <a:srgbClr val="002060"/>
                </a:solidFill>
                <a:latin typeface="+mn-ea"/>
              </a:rPr>
              <a:t>一、内容概述</a:t>
            </a:r>
            <a:endParaRPr lang="en-US" altLang="zh-CN" sz="3600" b="1" dirty="0">
              <a:solidFill>
                <a:srgbClr val="002060"/>
              </a:solidFill>
              <a:latin typeface="+mn-ea"/>
            </a:endParaRPr>
          </a:p>
          <a:p>
            <a:pPr>
              <a:lnSpc>
                <a:spcPct val="150000"/>
              </a:lnSpc>
            </a:pPr>
            <a:r>
              <a:rPr lang="zh-CN" altLang="en-US" sz="3600" b="1" dirty="0">
                <a:solidFill>
                  <a:srgbClr val="0070C0"/>
                </a:solidFill>
                <a:latin typeface="+mn-ea"/>
              </a:rPr>
              <a:t>二、学习目标</a:t>
            </a:r>
            <a:endParaRPr lang="en-US" altLang="zh-CN" sz="3600" b="1" dirty="0">
              <a:solidFill>
                <a:srgbClr val="0070C0"/>
              </a:solidFill>
              <a:latin typeface="+mn-ea"/>
            </a:endParaRPr>
          </a:p>
          <a:p>
            <a:pPr>
              <a:lnSpc>
                <a:spcPct val="150000"/>
              </a:lnSpc>
            </a:pPr>
            <a:r>
              <a:rPr lang="zh-CN" altLang="en-US" sz="3600" b="1" dirty="0">
                <a:solidFill>
                  <a:srgbClr val="002060"/>
                </a:solidFill>
                <a:latin typeface="+mn-ea"/>
              </a:rPr>
              <a:t>三、学习内容</a:t>
            </a:r>
            <a:endParaRPr lang="en-US" altLang="zh-CN" sz="3600" b="1" dirty="0">
              <a:solidFill>
                <a:srgbClr val="002060"/>
              </a:solidFill>
              <a:latin typeface="+mn-ea"/>
            </a:endParaRPr>
          </a:p>
          <a:p>
            <a:pPr>
              <a:lnSpc>
                <a:spcPct val="150000"/>
              </a:lnSpc>
            </a:pPr>
            <a:r>
              <a:rPr lang="zh-CN" altLang="en-US" sz="3600" b="1" dirty="0">
                <a:solidFill>
                  <a:srgbClr val="002060"/>
                </a:solidFill>
                <a:latin typeface="+mn-ea"/>
              </a:rPr>
              <a:t>四、本期作业</a:t>
            </a:r>
            <a:endParaRPr lang="en-US" altLang="zh-CN" sz="3600" b="1" dirty="0">
              <a:solidFill>
                <a:srgbClr val="002060"/>
              </a:solidFill>
              <a:latin typeface="+mn-ea"/>
            </a:endParaRPr>
          </a:p>
          <a:p>
            <a:pPr>
              <a:lnSpc>
                <a:spcPct val="150000"/>
              </a:lnSpc>
            </a:pPr>
            <a:r>
              <a:rPr lang="zh-CN" altLang="en-US" sz="3600" b="1" dirty="0">
                <a:solidFill>
                  <a:srgbClr val="002060"/>
                </a:solidFill>
                <a:latin typeface="+mn-ea"/>
              </a:rPr>
              <a:t>五、参考资料</a:t>
            </a:r>
            <a:endParaRPr lang="en-US" altLang="zh-CN" sz="3600" b="1" dirty="0">
              <a:solidFill>
                <a:srgbClr val="002060"/>
              </a:solidFill>
              <a:latin typeface="+mn-ea"/>
            </a:endParaRPr>
          </a:p>
        </p:txBody>
      </p:sp>
      <p:sp>
        <p:nvSpPr>
          <p:cNvPr id="6" name="灯片编号占位符 5"/>
          <p:cNvSpPr>
            <a:spLocks noGrp="1"/>
          </p:cNvSpPr>
          <p:nvPr>
            <p:ph type="sldNum" sz="quarter" idx="12"/>
          </p:nvPr>
        </p:nvSpPr>
        <p:spPr/>
        <p:txBody>
          <a:bodyPr/>
          <a:lstStyle/>
          <a:p>
            <a:fld id="{47EBC45F-4C12-7443-9859-712EC8ACF082}" type="slidenum">
              <a:rPr kumimoji="1" lang="zh-CN" altLang="en-US" smtClean="0"/>
              <a:pPr/>
              <a:t>5</a:t>
            </a:fld>
            <a:endParaRPr kumimoji="1" lang="zh-CN"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3600" dirty="0" smtClean="0"/>
              <a:t>布置任务：完成素养与能力结构设计</a:t>
            </a:r>
            <a:endParaRPr lang="zh-CN" altLang="en-US" sz="3600" dirty="0"/>
          </a:p>
        </p:txBody>
      </p:sp>
      <p:sp>
        <p:nvSpPr>
          <p:cNvPr id="3" name="内容占位符 2"/>
          <p:cNvSpPr>
            <a:spLocks noGrp="1"/>
          </p:cNvSpPr>
          <p:nvPr>
            <p:ph idx="1"/>
          </p:nvPr>
        </p:nvSpPr>
        <p:spPr/>
        <p:txBody>
          <a:bodyPr>
            <a:normAutofit/>
          </a:bodyPr>
          <a:lstStyle/>
          <a:p>
            <a:r>
              <a:rPr lang="zh-CN" altLang="en-US" dirty="0" smtClean="0"/>
              <a:t>设计要求：</a:t>
            </a:r>
            <a:endParaRPr lang="en-US" altLang="zh-CN" dirty="0" smtClean="0"/>
          </a:p>
          <a:p>
            <a:r>
              <a:rPr lang="zh-CN" altLang="en-US" dirty="0"/>
              <a:t>按照</a:t>
            </a:r>
            <a:r>
              <a:rPr lang="zh-CN" altLang="en-US" dirty="0" smtClean="0"/>
              <a:t>权威的、规范的、学术理论的、榜样示范的、个人适合的进行结构设计和修炼安排。</a:t>
            </a:r>
            <a:endParaRPr lang="en-US" altLang="zh-CN" dirty="0" smtClean="0"/>
          </a:p>
          <a:p>
            <a:r>
              <a:rPr lang="zh-CN" altLang="en-US" dirty="0" smtClean="0"/>
              <a:t>权威的：四有好老师</a:t>
            </a:r>
            <a:endParaRPr lang="en-US" altLang="zh-CN" dirty="0" smtClean="0"/>
          </a:p>
          <a:p>
            <a:r>
              <a:rPr lang="zh-CN" altLang="en-US" dirty="0" smtClean="0"/>
              <a:t>规范的：校长专业标准</a:t>
            </a:r>
            <a:endParaRPr lang="en-US" altLang="zh-CN" dirty="0" smtClean="0"/>
          </a:p>
          <a:p>
            <a:r>
              <a:rPr lang="zh-CN" altLang="en-US" dirty="0" smtClean="0"/>
              <a:t>学术的：校长学</a:t>
            </a:r>
            <a:endParaRPr lang="en-US" altLang="zh-CN" dirty="0" smtClean="0"/>
          </a:p>
          <a:p>
            <a:r>
              <a:rPr lang="zh-CN" altLang="en-US" dirty="0" smtClean="0"/>
              <a:t>榜样的：陶行知</a:t>
            </a:r>
            <a:endParaRPr lang="en-US" altLang="zh-CN" dirty="0" smtClean="0"/>
          </a:p>
          <a:p>
            <a:r>
              <a:rPr lang="zh-CN" altLang="en-US" dirty="0" smtClean="0"/>
              <a:t>本人适合的：于漪</a:t>
            </a:r>
            <a:endParaRPr lang="zh-CN" altLang="en-US" dirty="0"/>
          </a:p>
        </p:txBody>
      </p:sp>
      <p:sp>
        <p:nvSpPr>
          <p:cNvPr id="4" name="灯片编号占位符 3"/>
          <p:cNvSpPr>
            <a:spLocks noGrp="1"/>
          </p:cNvSpPr>
          <p:nvPr>
            <p:ph type="sldNum" sz="quarter" idx="12"/>
          </p:nvPr>
        </p:nvSpPr>
        <p:spPr/>
        <p:txBody>
          <a:bodyPr/>
          <a:lstStyle/>
          <a:p>
            <a:fld id="{47EBC45F-4C12-7443-9859-712EC8ACF082}" type="slidenum">
              <a:rPr kumimoji="1" lang="zh-CN" altLang="en-US" smtClean="0"/>
              <a:pPr/>
              <a:t>50</a:t>
            </a:fld>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总体思考、格局行动的解释</a:t>
            </a:r>
            <a:endParaRPr lang="zh-CN" altLang="en-US" dirty="0"/>
          </a:p>
        </p:txBody>
      </p:sp>
      <p:sp>
        <p:nvSpPr>
          <p:cNvPr id="3" name="内容占位符 2"/>
          <p:cNvSpPr>
            <a:spLocks noGrp="1"/>
          </p:cNvSpPr>
          <p:nvPr>
            <p:ph idx="1"/>
          </p:nvPr>
        </p:nvSpPr>
        <p:spPr/>
        <p:txBody>
          <a:bodyPr>
            <a:normAutofit/>
          </a:bodyPr>
          <a:lstStyle/>
          <a:p>
            <a:r>
              <a:rPr lang="zh-CN" altLang="en-US" dirty="0" smtClean="0"/>
              <a:t>总体思考，与体系性思考、系统性思考、整体性思考的含义大体上是一致的。</a:t>
            </a:r>
            <a:endParaRPr lang="en-US" altLang="zh-CN" dirty="0" smtClean="0"/>
          </a:p>
          <a:p>
            <a:r>
              <a:rPr lang="zh-CN" altLang="en-US" dirty="0" smtClean="0">
                <a:latin typeface="仿宋" pitchFamily="49" charset="-122"/>
                <a:ea typeface="仿宋" pitchFamily="49" charset="-122"/>
              </a:rPr>
              <a:t>强调善于进行总体思考，或者通俗说善于做总思考，是现代人需要具有的态度和需要提高的能力。</a:t>
            </a:r>
            <a:endParaRPr lang="en-US" altLang="zh-CN" dirty="0" smtClean="0">
              <a:latin typeface="仿宋" pitchFamily="49" charset="-122"/>
              <a:ea typeface="仿宋" pitchFamily="49" charset="-122"/>
            </a:endParaRPr>
          </a:p>
          <a:p>
            <a:r>
              <a:rPr lang="zh-CN" altLang="en-US" dirty="0" smtClean="0"/>
              <a:t>格局行动，与气度、局气、胸襟等词意思相近，是一种从战略高度的表述。</a:t>
            </a:r>
            <a:endParaRPr lang="en-US" altLang="zh-CN" dirty="0" smtClean="0"/>
          </a:p>
          <a:p>
            <a:r>
              <a:rPr lang="zh-CN" altLang="en-US" dirty="0" smtClean="0">
                <a:latin typeface="仿宋" pitchFamily="49" charset="-122"/>
                <a:ea typeface="仿宋" pitchFamily="49" charset="-122"/>
              </a:rPr>
              <a:t>强调行动的格局，或者通俗说做事大气，是现代人需要重视的修炼意识。</a:t>
            </a:r>
            <a:endParaRPr lang="en-US" altLang="zh-CN" dirty="0" smtClean="0">
              <a:latin typeface="仿宋" pitchFamily="49" charset="-122"/>
              <a:ea typeface="仿宋" pitchFamily="49" charset="-122"/>
            </a:endParaRPr>
          </a:p>
          <a:p>
            <a:endParaRPr lang="zh-CN" altLang="en-US" dirty="0"/>
          </a:p>
        </p:txBody>
      </p:sp>
      <p:sp>
        <p:nvSpPr>
          <p:cNvPr id="4" name="灯片编号占位符 3"/>
          <p:cNvSpPr>
            <a:spLocks noGrp="1"/>
          </p:cNvSpPr>
          <p:nvPr>
            <p:ph type="sldNum" sz="quarter" idx="12"/>
          </p:nvPr>
        </p:nvSpPr>
        <p:spPr/>
        <p:txBody>
          <a:bodyPr/>
          <a:lstStyle/>
          <a:p>
            <a:fld id="{47EBC45F-4C12-7443-9859-712EC8ACF082}" type="slidenum">
              <a:rPr kumimoji="1" lang="zh-CN" altLang="en-US" smtClean="0"/>
              <a:pPr/>
              <a:t>51</a:t>
            </a:fld>
            <a:endParaRPr kumimoji="1" lang="zh-CN"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4"/>
            <a:ext cx="10972800" cy="1143000"/>
          </a:xfrm>
        </p:spPr>
        <p:txBody>
          <a:bodyPr>
            <a:normAutofit/>
          </a:bodyPr>
          <a:lstStyle/>
          <a:p>
            <a:r>
              <a:rPr lang="zh-CN" altLang="en-US" sz="4000" dirty="0" smtClean="0"/>
              <a:t>我设计的修炼本人能力的结构</a:t>
            </a:r>
            <a:endParaRPr lang="zh-CN" altLang="en-US" sz="4000" dirty="0"/>
          </a:p>
        </p:txBody>
      </p:sp>
      <p:graphicFrame>
        <p:nvGraphicFramePr>
          <p:cNvPr id="4" name="内容占位符 3"/>
          <p:cNvGraphicFramePr>
            <a:graphicFrameLocks noGrp="1"/>
          </p:cNvGraphicFramePr>
          <p:nvPr>
            <p:ph idx="1"/>
          </p:nvPr>
        </p:nvGraphicFramePr>
        <p:xfrm>
          <a:off x="190460" y="1142984"/>
          <a:ext cx="11811080" cy="5540021"/>
        </p:xfrm>
        <a:graphic>
          <a:graphicData uri="http://schemas.openxmlformats.org/drawingml/2006/table">
            <a:tbl>
              <a:tblPr firstRow="1" bandRow="1">
                <a:tableStyleId>{5C22544A-7EE6-4342-B048-85BDC9FD1C3A}</a:tableStyleId>
              </a:tblPr>
              <a:tblGrid>
                <a:gridCol w="4095777"/>
                <a:gridCol w="4095779"/>
                <a:gridCol w="3619524"/>
              </a:tblGrid>
              <a:tr h="556363">
                <a:tc>
                  <a:txBody>
                    <a:bodyPr/>
                    <a:lstStyle/>
                    <a:p>
                      <a:pPr algn="ctr"/>
                      <a:r>
                        <a:rPr lang="zh-CN" altLang="en-US" sz="2800" b="0" dirty="0" smtClean="0">
                          <a:latin typeface="黑体" pitchFamily="49" charset="-122"/>
                          <a:ea typeface="黑体" pitchFamily="49" charset="-122"/>
                        </a:rPr>
                        <a:t>思</a:t>
                      </a:r>
                      <a:endParaRPr lang="zh-CN" altLang="en-US" sz="2800" b="0" dirty="0">
                        <a:latin typeface="黑体" pitchFamily="49" charset="-122"/>
                        <a:ea typeface="黑体" pitchFamily="49" charset="-122"/>
                      </a:endParaRPr>
                    </a:p>
                  </a:txBody>
                  <a:tcPr marL="121920" marR="121920" anchor="ctr"/>
                </a:tc>
                <a:tc>
                  <a:txBody>
                    <a:bodyPr/>
                    <a:lstStyle/>
                    <a:p>
                      <a:pPr algn="ctr"/>
                      <a:r>
                        <a:rPr lang="zh-CN" altLang="en-US" sz="2800" b="0" dirty="0" smtClean="0">
                          <a:latin typeface="黑体" pitchFamily="49" charset="-122"/>
                          <a:ea typeface="黑体" pitchFamily="49" charset="-122"/>
                        </a:rPr>
                        <a:t>言</a:t>
                      </a:r>
                      <a:endParaRPr lang="zh-CN" altLang="en-US" sz="2800" b="0" dirty="0">
                        <a:latin typeface="黑体" pitchFamily="49" charset="-122"/>
                        <a:ea typeface="黑体" pitchFamily="49" charset="-122"/>
                      </a:endParaRPr>
                    </a:p>
                  </a:txBody>
                  <a:tcPr marL="121920" marR="121920" anchor="ctr"/>
                </a:tc>
                <a:tc>
                  <a:txBody>
                    <a:bodyPr/>
                    <a:lstStyle/>
                    <a:p>
                      <a:pPr algn="ctr"/>
                      <a:r>
                        <a:rPr lang="zh-CN" altLang="en-US" sz="2800" b="0" dirty="0" smtClean="0">
                          <a:latin typeface="黑体" pitchFamily="49" charset="-122"/>
                          <a:ea typeface="黑体" pitchFamily="49" charset="-122"/>
                        </a:rPr>
                        <a:t>行</a:t>
                      </a:r>
                      <a:endParaRPr lang="zh-CN" altLang="en-US" sz="2800" b="0" dirty="0">
                        <a:latin typeface="黑体" pitchFamily="49" charset="-122"/>
                        <a:ea typeface="黑体" pitchFamily="49" charset="-122"/>
                      </a:endParaRPr>
                    </a:p>
                  </a:txBody>
                  <a:tcPr marL="121920" marR="121920" anchor="ctr"/>
                </a:tc>
              </a:tr>
              <a:tr h="960298">
                <a:tc>
                  <a:txBody>
                    <a:bodyPr/>
                    <a:lstStyle/>
                    <a:p>
                      <a:pPr algn="ctr"/>
                      <a:r>
                        <a:rPr lang="zh-CN" altLang="en-US" sz="2000" b="1" dirty="0" smtClean="0"/>
                        <a:t>用概念思考</a:t>
                      </a:r>
                      <a:endParaRPr lang="en-US" altLang="zh-CN" sz="2000" b="1" dirty="0" smtClean="0"/>
                    </a:p>
                    <a:p>
                      <a:pPr algn="ctr"/>
                      <a:r>
                        <a:rPr lang="zh-CN" altLang="en-US" sz="2000" dirty="0" smtClean="0"/>
                        <a:t>知道是什么？如“人”是两只脚的动物吗？</a:t>
                      </a:r>
                      <a:endParaRPr lang="zh-CN" altLang="en-US" sz="2000" dirty="0"/>
                    </a:p>
                  </a:txBody>
                  <a:tcPr marL="121920" marR="121920"/>
                </a:tc>
                <a:tc>
                  <a:txBody>
                    <a:bodyPr/>
                    <a:lstStyle/>
                    <a:p>
                      <a:pPr marL="0" algn="ctr" defTabSz="914400" rtl="0" eaLnBrk="1" latinLnBrk="0" hangingPunct="1"/>
                      <a:r>
                        <a:rPr lang="zh-CN" altLang="en-US" sz="2000" b="1" kern="1200" dirty="0" smtClean="0">
                          <a:solidFill>
                            <a:schemeClr val="dk1"/>
                          </a:solidFill>
                          <a:latin typeface="+mn-lt"/>
                          <a:ea typeface="+mn-ea"/>
                          <a:cs typeface="+mn-cs"/>
                        </a:rPr>
                        <a:t>记叙能力</a:t>
                      </a:r>
                      <a:endParaRPr lang="en-US" altLang="zh-CN" sz="2000" b="1" kern="1200" dirty="0" smtClean="0">
                        <a:solidFill>
                          <a:schemeClr val="dk1"/>
                        </a:solidFill>
                        <a:latin typeface="+mn-lt"/>
                        <a:ea typeface="+mn-ea"/>
                        <a:cs typeface="+mn-cs"/>
                      </a:endParaRPr>
                    </a:p>
                    <a:p>
                      <a:pPr algn="ctr"/>
                      <a:r>
                        <a:rPr lang="zh-CN" altLang="en-US" sz="2000" dirty="0" smtClean="0"/>
                        <a:t>如用六要素讲事情，来龙去脉，前因后果等</a:t>
                      </a:r>
                      <a:endParaRPr lang="zh-CN" altLang="en-US" sz="2000" dirty="0"/>
                    </a:p>
                  </a:txBody>
                  <a:tcPr marL="121920" marR="121920"/>
                </a:tc>
                <a:tc>
                  <a:txBody>
                    <a:bodyPr/>
                    <a:lstStyle/>
                    <a:p>
                      <a:pPr marL="0" algn="ctr" defTabSz="914400" rtl="0" eaLnBrk="1" latinLnBrk="0" hangingPunct="1"/>
                      <a:r>
                        <a:rPr lang="zh-CN" altLang="en-US" sz="2000" b="1" kern="1200" dirty="0" smtClean="0">
                          <a:solidFill>
                            <a:schemeClr val="dk1"/>
                          </a:solidFill>
                          <a:latin typeface="+mn-lt"/>
                          <a:ea typeface="+mn-ea"/>
                          <a:cs typeface="+mn-cs"/>
                        </a:rPr>
                        <a:t>方法论</a:t>
                      </a:r>
                      <a:endParaRPr lang="en-US" altLang="zh-CN" sz="2000" b="1" kern="1200" dirty="0" smtClean="0">
                        <a:solidFill>
                          <a:schemeClr val="dk1"/>
                        </a:solidFill>
                        <a:latin typeface="+mn-lt"/>
                        <a:ea typeface="+mn-ea"/>
                        <a:cs typeface="+mn-cs"/>
                      </a:endParaRPr>
                    </a:p>
                    <a:p>
                      <a:pPr algn="ctr"/>
                      <a:r>
                        <a:rPr lang="zh-CN" altLang="en-US" sz="2000" dirty="0" smtClean="0"/>
                        <a:t>如：凡事必有原因，有本源。</a:t>
                      </a:r>
                      <a:endParaRPr lang="zh-CN" altLang="en-US" sz="2000" dirty="0"/>
                    </a:p>
                  </a:txBody>
                  <a:tcPr marL="121920" marR="121920"/>
                </a:tc>
              </a:tr>
              <a:tr h="960298">
                <a:tc>
                  <a:txBody>
                    <a:bodyPr/>
                    <a:lstStyle/>
                    <a:p>
                      <a:pPr marL="0" algn="ctr" defTabSz="914400" rtl="0" eaLnBrk="1" latinLnBrk="0" hangingPunct="1"/>
                      <a:r>
                        <a:rPr lang="zh-CN" altLang="en-US" sz="2000" b="1" kern="1200" dirty="0" smtClean="0">
                          <a:solidFill>
                            <a:schemeClr val="dk1"/>
                          </a:solidFill>
                          <a:latin typeface="+mn-lt"/>
                          <a:ea typeface="+mn-ea"/>
                          <a:cs typeface="+mn-cs"/>
                        </a:rPr>
                        <a:t>能准确判断</a:t>
                      </a:r>
                      <a:endParaRPr lang="en-US" altLang="zh-CN" sz="2000" b="1" kern="1200" dirty="0" smtClean="0">
                        <a:solidFill>
                          <a:schemeClr val="dk1"/>
                        </a:solidFill>
                        <a:latin typeface="+mn-lt"/>
                        <a:ea typeface="+mn-ea"/>
                        <a:cs typeface="+mn-cs"/>
                      </a:endParaRPr>
                    </a:p>
                    <a:p>
                      <a:pPr algn="ctr"/>
                      <a:r>
                        <a:rPr lang="zh-CN" altLang="en-US" sz="2000" dirty="0" smtClean="0"/>
                        <a:t>正确选择：如“要训斥吗”决定是是训，还是不训。</a:t>
                      </a:r>
                      <a:endParaRPr lang="zh-CN" altLang="en-US" sz="2000" dirty="0"/>
                    </a:p>
                  </a:txBody>
                  <a:tcPr marL="121920" marR="121920"/>
                </a:tc>
                <a:tc>
                  <a:txBody>
                    <a:bodyPr/>
                    <a:lstStyle/>
                    <a:p>
                      <a:pPr marL="0" algn="ctr" defTabSz="914400" rtl="0" eaLnBrk="1" latinLnBrk="0" hangingPunct="1"/>
                      <a:r>
                        <a:rPr lang="zh-CN" altLang="en-US" sz="2000" b="1" kern="1200" dirty="0" smtClean="0">
                          <a:solidFill>
                            <a:schemeClr val="dk1"/>
                          </a:solidFill>
                          <a:latin typeface="+mn-lt"/>
                          <a:ea typeface="+mn-ea"/>
                          <a:cs typeface="+mn-cs"/>
                        </a:rPr>
                        <a:t>说明能力</a:t>
                      </a:r>
                      <a:endParaRPr lang="en-US" altLang="zh-CN" sz="2000" b="1" kern="1200" dirty="0" smtClean="0">
                        <a:solidFill>
                          <a:schemeClr val="dk1"/>
                        </a:solidFill>
                        <a:latin typeface="+mn-lt"/>
                        <a:ea typeface="+mn-ea"/>
                        <a:cs typeface="+mn-cs"/>
                      </a:endParaRPr>
                    </a:p>
                    <a:p>
                      <a:pPr algn="ctr"/>
                      <a:r>
                        <a:rPr lang="zh-CN" altLang="en-US" sz="2000" dirty="0" smtClean="0"/>
                        <a:t>如看云识天气，中国石拱桥，用药说明书</a:t>
                      </a:r>
                      <a:endParaRPr lang="zh-CN" altLang="en-US" sz="2000" dirty="0"/>
                    </a:p>
                  </a:txBody>
                  <a:tcPr marL="121920" marR="121920"/>
                </a:tc>
                <a:tc>
                  <a:txBody>
                    <a:bodyPr/>
                    <a:lstStyle/>
                    <a:p>
                      <a:pPr marL="0" algn="ctr" defTabSz="914400" rtl="0" eaLnBrk="1" latinLnBrk="0" hangingPunct="1"/>
                      <a:r>
                        <a:rPr lang="zh-CN" altLang="en-US" sz="2000" b="1" kern="1200" dirty="0" smtClean="0">
                          <a:solidFill>
                            <a:schemeClr val="dk1"/>
                          </a:solidFill>
                          <a:latin typeface="+mn-lt"/>
                          <a:ea typeface="+mn-ea"/>
                          <a:cs typeface="+mn-cs"/>
                        </a:rPr>
                        <a:t>方法</a:t>
                      </a:r>
                      <a:endParaRPr lang="en-US" altLang="zh-CN" sz="2000" b="1" kern="1200" dirty="0" smtClean="0">
                        <a:solidFill>
                          <a:schemeClr val="dk1"/>
                        </a:solidFill>
                        <a:latin typeface="+mn-lt"/>
                        <a:ea typeface="+mn-ea"/>
                        <a:cs typeface="+mn-cs"/>
                      </a:endParaRPr>
                    </a:p>
                    <a:p>
                      <a:pPr algn="ctr"/>
                      <a:r>
                        <a:rPr lang="zh-CN" altLang="en-US" sz="2000" dirty="0" smtClean="0"/>
                        <a:t>如，用一元论思考，找到第一因</a:t>
                      </a:r>
                      <a:endParaRPr lang="zh-CN" altLang="en-US" sz="2000" dirty="0"/>
                    </a:p>
                  </a:txBody>
                  <a:tcPr marL="121920" marR="121920"/>
                </a:tc>
              </a:tr>
              <a:tr h="1075295">
                <a:tc>
                  <a:txBody>
                    <a:bodyPr/>
                    <a:lstStyle/>
                    <a:p>
                      <a:pPr marL="0" algn="ctr" defTabSz="914400" rtl="0" eaLnBrk="1" latinLnBrk="0" hangingPunct="1"/>
                      <a:r>
                        <a:rPr lang="zh-CN" altLang="en-US" sz="2000" b="1" kern="1200" dirty="0" smtClean="0">
                          <a:solidFill>
                            <a:schemeClr val="dk1"/>
                          </a:solidFill>
                          <a:latin typeface="+mn-lt"/>
                          <a:ea typeface="+mn-ea"/>
                          <a:cs typeface="+mn-cs"/>
                        </a:rPr>
                        <a:t>善于推理</a:t>
                      </a:r>
                      <a:endParaRPr lang="en-US" altLang="zh-CN" sz="2000" b="1" kern="120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dirty="0" smtClean="0"/>
                        <a:t>有理的依据，如“会失败”的几条理由即结论</a:t>
                      </a:r>
                    </a:p>
                    <a:p>
                      <a:pPr marL="0" algn="ctr" defTabSz="914400" rtl="0" eaLnBrk="1" latinLnBrk="0" hangingPunct="1"/>
                      <a:endParaRPr lang="zh-CN" altLang="en-US" sz="2000" b="1" kern="1200" dirty="0" smtClean="0">
                        <a:solidFill>
                          <a:schemeClr val="dk1"/>
                        </a:solidFill>
                        <a:latin typeface="+mn-lt"/>
                        <a:ea typeface="+mn-ea"/>
                        <a:cs typeface="+mn-cs"/>
                      </a:endParaRPr>
                    </a:p>
                  </a:txBody>
                  <a:tcPr marL="121920" marR="121920" anchor="ctr"/>
                </a:tc>
                <a:tc>
                  <a:txBody>
                    <a:bodyPr/>
                    <a:lstStyle/>
                    <a:p>
                      <a:pPr marL="0" algn="ctr" defTabSz="914400" rtl="0" eaLnBrk="1" latinLnBrk="0" hangingPunct="1"/>
                      <a:r>
                        <a:rPr lang="zh-CN" altLang="en-US" sz="2000" b="1" kern="1200" dirty="0" smtClean="0">
                          <a:solidFill>
                            <a:schemeClr val="dk1"/>
                          </a:solidFill>
                          <a:latin typeface="+mn-lt"/>
                          <a:ea typeface="+mn-ea"/>
                          <a:cs typeface="+mn-cs"/>
                        </a:rPr>
                        <a:t>议论能力</a:t>
                      </a:r>
                      <a:endParaRPr lang="en-US" altLang="zh-CN" sz="2000" b="1" kern="1200" dirty="0" smtClean="0">
                        <a:solidFill>
                          <a:schemeClr val="dk1"/>
                        </a:solidFill>
                        <a:latin typeface="+mn-lt"/>
                        <a:ea typeface="+mn-ea"/>
                        <a:cs typeface="+mn-cs"/>
                      </a:endParaRPr>
                    </a:p>
                    <a:p>
                      <a:pPr algn="ctr"/>
                      <a:r>
                        <a:rPr lang="zh-CN" altLang="en-US" sz="2000" dirty="0" smtClean="0"/>
                        <a:t>如愚公该搬山还是搬家？</a:t>
                      </a:r>
                      <a:endParaRPr lang="zh-CN" altLang="en-US" sz="2000" dirty="0"/>
                    </a:p>
                  </a:txBody>
                  <a:tcPr marL="121920" marR="121920" anchor="ctr"/>
                </a:tc>
                <a:tc>
                  <a:txBody>
                    <a:bodyPr/>
                    <a:lstStyle/>
                    <a:p>
                      <a:pPr algn="ctr"/>
                      <a:r>
                        <a:rPr lang="zh-CN" altLang="en-US" sz="2000" b="0" kern="1200" dirty="0" smtClean="0">
                          <a:solidFill>
                            <a:schemeClr val="dk1"/>
                          </a:solidFill>
                          <a:latin typeface="+mn-lt"/>
                          <a:ea typeface="+mn-ea"/>
                          <a:cs typeface="+mn-cs"/>
                        </a:rPr>
                        <a:t>办法</a:t>
                      </a:r>
                      <a:endParaRPr lang="en-US" altLang="zh-CN" sz="2000" b="0" kern="1200" dirty="0" smtClean="0">
                        <a:solidFill>
                          <a:schemeClr val="dk1"/>
                        </a:solidFill>
                        <a:latin typeface="+mn-lt"/>
                        <a:ea typeface="+mn-ea"/>
                        <a:cs typeface="+mn-cs"/>
                      </a:endParaRPr>
                    </a:p>
                    <a:p>
                      <a:pPr algn="ctr"/>
                      <a:r>
                        <a:rPr lang="zh-CN" altLang="en-US" sz="2000" dirty="0" smtClean="0"/>
                        <a:t>如：不断倒退，直到不可再退时，即第一因。如世界是物质的</a:t>
                      </a:r>
                      <a:endParaRPr lang="zh-CN" altLang="en-US" sz="2000" dirty="0"/>
                    </a:p>
                  </a:txBody>
                  <a:tcPr marL="121920" marR="121920"/>
                </a:tc>
              </a:tr>
              <a:tr h="960298">
                <a:tc>
                  <a:txBody>
                    <a:bodyPr/>
                    <a:lstStyle/>
                    <a:p>
                      <a:pPr algn="ctr"/>
                      <a:endParaRPr lang="zh-CN" altLang="en-US" sz="2000" dirty="0"/>
                    </a:p>
                  </a:txBody>
                  <a:tcPr marL="121920" marR="121920"/>
                </a:tc>
                <a:tc>
                  <a:txBody>
                    <a:bodyPr/>
                    <a:lstStyle/>
                    <a:p>
                      <a:pPr algn="ctr"/>
                      <a:r>
                        <a:rPr lang="zh-CN" altLang="en-US" sz="2000" b="1" dirty="0" smtClean="0"/>
                        <a:t>描写能力</a:t>
                      </a:r>
                      <a:endParaRPr lang="en-US" altLang="zh-CN" sz="2000" b="1" dirty="0" smtClean="0"/>
                    </a:p>
                    <a:p>
                      <a:pPr algn="ctr"/>
                      <a:r>
                        <a:rPr lang="zh-CN" altLang="en-US" sz="2000" dirty="0" smtClean="0"/>
                        <a:t>如：对成绩沾沾自喜</a:t>
                      </a:r>
                      <a:endParaRPr lang="zh-CN" altLang="en-US" sz="2000" dirty="0"/>
                    </a:p>
                  </a:txBody>
                  <a:tcPr marL="121920" marR="121920"/>
                </a:tc>
                <a:tc>
                  <a:txBody>
                    <a:bodyPr/>
                    <a:lstStyle/>
                    <a:p>
                      <a:pPr algn="ctr"/>
                      <a:endParaRPr lang="zh-CN" altLang="en-US" sz="2000" dirty="0"/>
                    </a:p>
                  </a:txBody>
                  <a:tcPr marL="121920" marR="121920"/>
                </a:tc>
              </a:tr>
              <a:tr h="564412">
                <a:tc>
                  <a:txBody>
                    <a:bodyPr/>
                    <a:lstStyle/>
                    <a:p>
                      <a:pPr algn="ctr"/>
                      <a:endParaRPr lang="zh-CN" altLang="en-US" sz="2000" dirty="0"/>
                    </a:p>
                  </a:txBody>
                  <a:tcPr marL="121920" marR="121920"/>
                </a:tc>
                <a:tc>
                  <a:txBody>
                    <a:bodyPr/>
                    <a:lstStyle/>
                    <a:p>
                      <a:pPr marL="0" algn="ctr" defTabSz="914400" rtl="0" eaLnBrk="1" latinLnBrk="0" hangingPunct="1"/>
                      <a:r>
                        <a:rPr lang="zh-CN" altLang="en-US" sz="2000" b="1" kern="1200" dirty="0" smtClean="0">
                          <a:solidFill>
                            <a:schemeClr val="dk1"/>
                          </a:solidFill>
                          <a:latin typeface="+mn-lt"/>
                          <a:ea typeface="+mn-ea"/>
                          <a:cs typeface="+mn-cs"/>
                        </a:rPr>
                        <a:t>抒情能力</a:t>
                      </a:r>
                      <a:endParaRPr lang="en-US" altLang="zh-CN" sz="2000" b="1" kern="1200" dirty="0" smtClean="0">
                        <a:solidFill>
                          <a:schemeClr val="dk1"/>
                        </a:solidFill>
                        <a:latin typeface="+mn-lt"/>
                        <a:ea typeface="+mn-ea"/>
                        <a:cs typeface="+mn-cs"/>
                      </a:endParaRPr>
                    </a:p>
                    <a:p>
                      <a:pPr algn="ctr"/>
                      <a:r>
                        <a:rPr lang="zh-CN" altLang="en-US" sz="2000" dirty="0" smtClean="0"/>
                        <a:t>如：大海啊，我的故乡</a:t>
                      </a:r>
                      <a:endParaRPr lang="zh-CN" altLang="en-US" sz="2000" dirty="0"/>
                    </a:p>
                  </a:txBody>
                  <a:tcPr marL="121920" marR="121920"/>
                </a:tc>
                <a:tc>
                  <a:txBody>
                    <a:bodyPr/>
                    <a:lstStyle/>
                    <a:p>
                      <a:pPr algn="ctr"/>
                      <a:endParaRPr lang="zh-CN" altLang="en-US" sz="2000" dirty="0"/>
                    </a:p>
                  </a:txBody>
                  <a:tcPr marL="121920" marR="121920"/>
                </a:tc>
              </a:tr>
            </a:tbl>
          </a:graphicData>
        </a:graphic>
      </p:graphicFrame>
      <p:sp>
        <p:nvSpPr>
          <p:cNvPr id="5" name="灯片编号占位符 4"/>
          <p:cNvSpPr>
            <a:spLocks noGrp="1"/>
          </p:cNvSpPr>
          <p:nvPr>
            <p:ph type="sldNum" sz="quarter" idx="12"/>
          </p:nvPr>
        </p:nvSpPr>
        <p:spPr/>
        <p:txBody>
          <a:bodyPr/>
          <a:lstStyle/>
          <a:p>
            <a:fld id="{47EBC45F-4C12-7443-9859-712EC8ACF082}" type="slidenum">
              <a:rPr kumimoji="1" lang="zh-CN" altLang="en-US" smtClean="0"/>
              <a:pPr/>
              <a:t>52</a:t>
            </a:fld>
            <a:endParaRPr kumimoji="1" lang="zh-CN"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0" y="1536700"/>
            <a:ext cx="1054100" cy="3784600"/>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698992" y="1377696"/>
            <a:ext cx="3493008" cy="5480304"/>
          </a:xfrm>
          <a:prstGeom prst="rect">
            <a:avLst/>
          </a:prstGeom>
        </p:spPr>
      </p:pic>
      <p:sp>
        <p:nvSpPr>
          <p:cNvPr id="5" name="文本框 4"/>
          <p:cNvSpPr txBox="1"/>
          <p:nvPr/>
        </p:nvSpPr>
        <p:spPr>
          <a:xfrm>
            <a:off x="2334761" y="1602100"/>
            <a:ext cx="6466707" cy="4162871"/>
          </a:xfrm>
          <a:prstGeom prst="rect">
            <a:avLst/>
          </a:prstGeom>
          <a:noFill/>
        </p:spPr>
        <p:txBody>
          <a:bodyPr wrap="square" rtlCol="0">
            <a:spAutoFit/>
          </a:bodyPr>
          <a:lstStyle/>
          <a:p>
            <a:pPr>
              <a:lnSpc>
                <a:spcPct val="150000"/>
              </a:lnSpc>
            </a:pPr>
            <a:r>
              <a:rPr lang="zh-CN" altLang="en-US" sz="3600" b="1" dirty="0">
                <a:solidFill>
                  <a:srgbClr val="002060"/>
                </a:solidFill>
                <a:latin typeface="+mn-ea"/>
              </a:rPr>
              <a:t>一、内容概述</a:t>
            </a:r>
            <a:endParaRPr lang="en-US" altLang="zh-CN" sz="3600" b="1" dirty="0">
              <a:solidFill>
                <a:srgbClr val="002060"/>
              </a:solidFill>
              <a:latin typeface="+mn-ea"/>
            </a:endParaRPr>
          </a:p>
          <a:p>
            <a:pPr>
              <a:lnSpc>
                <a:spcPct val="150000"/>
              </a:lnSpc>
            </a:pPr>
            <a:r>
              <a:rPr lang="zh-CN" altLang="en-US" sz="3600" b="1" dirty="0">
                <a:solidFill>
                  <a:srgbClr val="002060"/>
                </a:solidFill>
                <a:latin typeface="+mn-ea"/>
              </a:rPr>
              <a:t>二、学习目标</a:t>
            </a:r>
            <a:endParaRPr lang="en-US" altLang="zh-CN" sz="3600" b="1" dirty="0">
              <a:solidFill>
                <a:srgbClr val="002060"/>
              </a:solidFill>
              <a:latin typeface="+mn-ea"/>
            </a:endParaRPr>
          </a:p>
          <a:p>
            <a:pPr>
              <a:lnSpc>
                <a:spcPct val="150000"/>
              </a:lnSpc>
            </a:pPr>
            <a:r>
              <a:rPr lang="zh-CN" altLang="en-US" sz="3600" b="1" dirty="0">
                <a:solidFill>
                  <a:srgbClr val="002060"/>
                </a:solidFill>
                <a:latin typeface="+mn-ea"/>
              </a:rPr>
              <a:t>三、学习内容</a:t>
            </a:r>
            <a:endParaRPr lang="en-US" altLang="zh-CN" sz="3600" b="1" dirty="0">
              <a:solidFill>
                <a:srgbClr val="002060"/>
              </a:solidFill>
              <a:latin typeface="+mn-ea"/>
            </a:endParaRPr>
          </a:p>
          <a:p>
            <a:pPr>
              <a:lnSpc>
                <a:spcPct val="150000"/>
              </a:lnSpc>
            </a:pPr>
            <a:r>
              <a:rPr lang="zh-CN" altLang="en-US" sz="3600" b="1" dirty="0">
                <a:solidFill>
                  <a:srgbClr val="0070C0"/>
                </a:solidFill>
                <a:latin typeface="+mn-ea"/>
              </a:rPr>
              <a:t>四、本期作业</a:t>
            </a:r>
            <a:endParaRPr lang="en-US" altLang="zh-CN" sz="3600" b="1" dirty="0">
              <a:solidFill>
                <a:srgbClr val="0070C0"/>
              </a:solidFill>
              <a:latin typeface="+mn-ea"/>
            </a:endParaRPr>
          </a:p>
          <a:p>
            <a:pPr>
              <a:lnSpc>
                <a:spcPct val="150000"/>
              </a:lnSpc>
            </a:pPr>
            <a:r>
              <a:rPr lang="zh-CN" altLang="en-US" sz="3600" b="1" dirty="0">
                <a:solidFill>
                  <a:srgbClr val="002060"/>
                </a:solidFill>
                <a:latin typeface="+mn-ea"/>
              </a:rPr>
              <a:t>五、参考资料</a:t>
            </a:r>
            <a:endParaRPr lang="en-US" altLang="zh-CN" sz="3600" b="1" dirty="0">
              <a:solidFill>
                <a:srgbClr val="002060"/>
              </a:solidFill>
              <a:latin typeface="+mn-ea"/>
            </a:endParaRPr>
          </a:p>
        </p:txBody>
      </p:sp>
      <p:sp>
        <p:nvSpPr>
          <p:cNvPr id="6" name="灯片编号占位符 5"/>
          <p:cNvSpPr>
            <a:spLocks noGrp="1"/>
          </p:cNvSpPr>
          <p:nvPr>
            <p:ph type="sldNum" sz="quarter" idx="12"/>
          </p:nvPr>
        </p:nvSpPr>
        <p:spPr/>
        <p:txBody>
          <a:bodyPr/>
          <a:lstStyle/>
          <a:p>
            <a:fld id="{47EBC45F-4C12-7443-9859-712EC8ACF082}" type="slidenum">
              <a:rPr kumimoji="1" lang="zh-CN" altLang="en-US" smtClean="0"/>
              <a:pPr/>
              <a:t>53</a:t>
            </a:fld>
            <a:endParaRPr kumimoji="1" lang="zh-CN"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0" y="0"/>
            <a:ext cx="12192000" cy="1130300"/>
          </a:xfrm>
          <a:prstGeom prst="rect">
            <a:avLst/>
          </a:prstGeom>
        </p:spPr>
      </p:pic>
      <p:sp>
        <p:nvSpPr>
          <p:cNvPr id="10" name="矩形 9"/>
          <p:cNvSpPr/>
          <p:nvPr/>
        </p:nvSpPr>
        <p:spPr>
          <a:xfrm>
            <a:off x="573646" y="1333486"/>
            <a:ext cx="11373626" cy="461665"/>
          </a:xfrm>
          <a:prstGeom prst="rect">
            <a:avLst/>
          </a:prstGeom>
        </p:spPr>
        <p:txBody>
          <a:bodyPr wrap="none">
            <a:spAutoFit/>
          </a:bodyPr>
          <a:lstStyle/>
          <a:p>
            <a:r>
              <a:rPr lang="zh-CN" altLang="en-US" sz="2400" b="1" spc="300" dirty="0">
                <a:solidFill>
                  <a:srgbClr val="064A91"/>
                </a:solidFill>
              </a:rPr>
              <a:t>请回答以下</a:t>
            </a:r>
            <a:r>
              <a:rPr lang="en-US" altLang="zh-CN" sz="2400" b="1" spc="300" dirty="0">
                <a:solidFill>
                  <a:srgbClr val="064A91"/>
                </a:solidFill>
              </a:rPr>
              <a:t>21</a:t>
            </a:r>
            <a:r>
              <a:rPr lang="zh-CN" altLang="en-US" sz="2400" b="1" spc="300" dirty="0">
                <a:solidFill>
                  <a:srgbClr val="064A91"/>
                </a:solidFill>
              </a:rPr>
              <a:t>个问题，思考这个问卷对</a:t>
            </a:r>
            <a:r>
              <a:rPr lang="zh-CN" altLang="en-US" sz="2400" b="1" spc="300" dirty="0" smtClean="0">
                <a:solidFill>
                  <a:srgbClr val="064A91"/>
                </a:solidFill>
              </a:rPr>
              <a:t>校长领导课程与教学有</a:t>
            </a:r>
            <a:r>
              <a:rPr lang="zh-CN" altLang="en-US" sz="2400" b="1" spc="300" dirty="0">
                <a:solidFill>
                  <a:srgbClr val="064A91"/>
                </a:solidFill>
              </a:rPr>
              <a:t>什么启发？</a:t>
            </a:r>
          </a:p>
        </p:txBody>
      </p:sp>
      <p:sp>
        <p:nvSpPr>
          <p:cNvPr id="12" name="标题 1"/>
          <p:cNvSpPr txBox="1"/>
          <p:nvPr/>
        </p:nvSpPr>
        <p:spPr>
          <a:xfrm>
            <a:off x="1019044" y="318757"/>
            <a:ext cx="5003934" cy="7974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a:solidFill>
                  <a:schemeClr val="bg1"/>
                </a:solidFill>
                <a:latin typeface="+mn-ea"/>
                <a:ea typeface="+mn-ea"/>
              </a:rPr>
              <a:t>四、本期作业</a:t>
            </a:r>
            <a:endParaRPr lang="zh-CN" altLang="en-US" sz="2000" dirty="0">
              <a:solidFill>
                <a:schemeClr val="bg1"/>
              </a:solidFill>
              <a:latin typeface="+mn-ea"/>
              <a:ea typeface="+mn-ea"/>
            </a:endParaRPr>
          </a:p>
        </p:txBody>
      </p:sp>
      <p:sp>
        <p:nvSpPr>
          <p:cNvPr id="7" name="矩形 6"/>
          <p:cNvSpPr/>
          <p:nvPr/>
        </p:nvSpPr>
        <p:spPr>
          <a:xfrm>
            <a:off x="614680" y="2040255"/>
            <a:ext cx="3088640" cy="3661410"/>
          </a:xfrm>
          <a:prstGeom prst="rect">
            <a:avLst/>
          </a:prstGeom>
        </p:spPr>
        <p:txBody>
          <a:bodyPr wrap="square">
            <a:spAutoFit/>
          </a:bodyPr>
          <a:lstStyle/>
          <a:p>
            <a:pPr indent="304800"/>
            <a:endParaRPr lang="en-US" altLang="zh-CN" sz="1600" kern="100" dirty="0">
              <a:solidFill>
                <a:schemeClr val="tx1">
                  <a:lumMod val="65000"/>
                  <a:lumOff val="35000"/>
                </a:schemeClr>
              </a:solidFill>
              <a:latin typeface="+mn-ea"/>
              <a:cs typeface="Times New Roman" panose="02020603050405020304" pitchFamily="18" charset="0"/>
            </a:endParaRPr>
          </a:p>
          <a:p>
            <a:pPr indent="304800"/>
            <a:r>
              <a:rPr sz="2400" kern="100" dirty="0">
                <a:solidFill>
                  <a:srgbClr val="064A91"/>
                </a:solidFill>
                <a:latin typeface="+mn-ea"/>
                <a:cs typeface="Times New Roman" panose="02020603050405020304" pitchFamily="18" charset="0"/>
              </a:rPr>
              <a:t>怎样对待自己？</a:t>
            </a:r>
          </a:p>
          <a:p>
            <a:pPr indent="304800"/>
            <a:r>
              <a:rPr sz="2400" kern="100" dirty="0">
                <a:solidFill>
                  <a:srgbClr val="064A91"/>
                </a:solidFill>
                <a:latin typeface="+mn-ea"/>
                <a:cs typeface="Times New Roman" panose="02020603050405020304" pitchFamily="18" charset="0"/>
              </a:rPr>
              <a:t>怎样对待家人？</a:t>
            </a:r>
          </a:p>
          <a:p>
            <a:pPr indent="304800"/>
            <a:r>
              <a:rPr sz="2400" kern="100" dirty="0">
                <a:solidFill>
                  <a:srgbClr val="064A91"/>
                </a:solidFill>
                <a:latin typeface="+mn-ea"/>
                <a:cs typeface="Times New Roman" panose="02020603050405020304" pitchFamily="18" charset="0"/>
              </a:rPr>
              <a:t>怎样对待同学？</a:t>
            </a:r>
          </a:p>
          <a:p>
            <a:pPr indent="304800"/>
            <a:r>
              <a:rPr sz="2400" kern="100" dirty="0">
                <a:solidFill>
                  <a:srgbClr val="064A91"/>
                </a:solidFill>
                <a:latin typeface="+mn-ea"/>
                <a:cs typeface="Times New Roman" panose="02020603050405020304" pitchFamily="18" charset="0"/>
              </a:rPr>
              <a:t>怎样对待老师？</a:t>
            </a:r>
          </a:p>
          <a:p>
            <a:pPr indent="304800"/>
            <a:r>
              <a:rPr sz="2400" kern="100" dirty="0">
                <a:solidFill>
                  <a:srgbClr val="064A91"/>
                </a:solidFill>
                <a:latin typeface="+mn-ea"/>
                <a:cs typeface="Times New Roman" panose="02020603050405020304" pitchFamily="18" charset="0"/>
              </a:rPr>
              <a:t>怎样对待客人？</a:t>
            </a:r>
          </a:p>
          <a:p>
            <a:pPr indent="304800"/>
            <a:r>
              <a:rPr sz="2400" kern="100" dirty="0">
                <a:solidFill>
                  <a:srgbClr val="064A91"/>
                </a:solidFill>
                <a:latin typeface="+mn-ea"/>
                <a:cs typeface="Times New Roman" panose="02020603050405020304" pitchFamily="18" charset="0"/>
                <a:sym typeface="+mn-ea"/>
              </a:rPr>
              <a:t>怎样对待人民？</a:t>
            </a:r>
            <a:endParaRPr sz="2400" kern="100" dirty="0">
              <a:solidFill>
                <a:srgbClr val="064A91"/>
              </a:solidFill>
              <a:latin typeface="+mn-ea"/>
              <a:cs typeface="Times New Roman" panose="02020603050405020304" pitchFamily="18" charset="0"/>
            </a:endParaRPr>
          </a:p>
          <a:p>
            <a:pPr indent="304800"/>
            <a:r>
              <a:rPr sz="2400" kern="100" dirty="0">
                <a:solidFill>
                  <a:srgbClr val="064A91"/>
                </a:solidFill>
                <a:latin typeface="+mn-ea"/>
                <a:cs typeface="Times New Roman" panose="02020603050405020304" pitchFamily="18" charset="0"/>
                <a:sym typeface="+mn-ea"/>
              </a:rPr>
              <a:t>怎样对待人类？</a:t>
            </a:r>
            <a:endParaRPr sz="2400" kern="100" dirty="0">
              <a:solidFill>
                <a:srgbClr val="064A91"/>
              </a:solidFill>
              <a:latin typeface="+mn-ea"/>
              <a:cs typeface="Times New Roman" panose="02020603050405020304" pitchFamily="18" charset="0"/>
            </a:endParaRPr>
          </a:p>
          <a:p>
            <a:pPr indent="304800"/>
            <a:endParaRPr sz="2400" kern="100" dirty="0">
              <a:solidFill>
                <a:srgbClr val="064A91"/>
              </a:solidFill>
              <a:latin typeface="+mn-ea"/>
              <a:cs typeface="Times New Roman" panose="02020603050405020304" pitchFamily="18" charset="0"/>
            </a:endParaRPr>
          </a:p>
          <a:p>
            <a:pPr indent="304800"/>
            <a:endParaRPr sz="2400" kern="100" dirty="0">
              <a:solidFill>
                <a:srgbClr val="064A91"/>
              </a:solidFill>
              <a:latin typeface="+mn-ea"/>
              <a:cs typeface="Times New Roman" panose="02020603050405020304" pitchFamily="18" charset="0"/>
            </a:endParaRPr>
          </a:p>
        </p:txBody>
      </p:sp>
      <p:sp>
        <p:nvSpPr>
          <p:cNvPr id="2" name="矩形 1"/>
          <p:cNvSpPr/>
          <p:nvPr/>
        </p:nvSpPr>
        <p:spPr>
          <a:xfrm>
            <a:off x="3328988" y="2173605"/>
            <a:ext cx="4688522" cy="3661410"/>
          </a:xfrm>
          <a:prstGeom prst="rect">
            <a:avLst/>
          </a:prstGeom>
        </p:spPr>
        <p:txBody>
          <a:bodyPr wrap="square">
            <a:spAutoFit/>
          </a:bodyPr>
          <a:lstStyle/>
          <a:p>
            <a:pPr indent="304800"/>
            <a:endParaRPr lang="en-US" altLang="zh-CN" sz="1600" kern="100" dirty="0">
              <a:solidFill>
                <a:schemeClr val="tx1">
                  <a:lumMod val="65000"/>
                  <a:lumOff val="35000"/>
                </a:schemeClr>
              </a:solidFill>
              <a:latin typeface="+mn-ea"/>
              <a:cs typeface="Times New Roman" panose="02020603050405020304" pitchFamily="18" charset="0"/>
            </a:endParaRPr>
          </a:p>
          <a:p>
            <a:pPr indent="304800"/>
            <a:r>
              <a:rPr sz="2400" kern="100" dirty="0">
                <a:solidFill>
                  <a:srgbClr val="064A91"/>
                </a:solidFill>
                <a:latin typeface="+mn-ea"/>
                <a:cs typeface="Times New Roman" panose="02020603050405020304" pitchFamily="18" charset="0"/>
              </a:rPr>
              <a:t>我希望的美好社会是什么样？</a:t>
            </a:r>
          </a:p>
          <a:p>
            <a:pPr indent="304800"/>
            <a:r>
              <a:rPr sz="2400" kern="100" dirty="0">
                <a:solidFill>
                  <a:srgbClr val="064A91"/>
                </a:solidFill>
                <a:latin typeface="+mn-ea"/>
                <a:cs typeface="Times New Roman" panose="02020603050405020304" pitchFamily="18" charset="0"/>
              </a:rPr>
              <a:t>我希望的教育是什么样？</a:t>
            </a:r>
          </a:p>
          <a:p>
            <a:pPr indent="304800"/>
            <a:r>
              <a:rPr sz="2400" kern="100" dirty="0">
                <a:solidFill>
                  <a:srgbClr val="064A91"/>
                </a:solidFill>
                <a:latin typeface="+mn-ea"/>
                <a:cs typeface="Times New Roman" panose="02020603050405020304" pitchFamily="18" charset="0"/>
              </a:rPr>
              <a:t>我希望的学校是什么样？</a:t>
            </a:r>
          </a:p>
          <a:p>
            <a:pPr indent="304800"/>
            <a:r>
              <a:rPr sz="2400" kern="100" dirty="0">
                <a:solidFill>
                  <a:srgbClr val="064A91"/>
                </a:solidFill>
                <a:latin typeface="+mn-ea"/>
                <a:cs typeface="Times New Roman" panose="02020603050405020304" pitchFamily="18" charset="0"/>
              </a:rPr>
              <a:t>我希望的班级是什么样</a:t>
            </a:r>
          </a:p>
          <a:p>
            <a:pPr indent="304800"/>
            <a:r>
              <a:rPr sz="2400" kern="100" dirty="0">
                <a:solidFill>
                  <a:srgbClr val="064A91"/>
                </a:solidFill>
                <a:latin typeface="+mn-ea"/>
                <a:cs typeface="Times New Roman" panose="02020603050405020304" pitchFamily="18" charset="0"/>
                <a:sym typeface="+mn-ea"/>
              </a:rPr>
              <a:t>我希望的道德是什么样？</a:t>
            </a:r>
          </a:p>
          <a:p>
            <a:pPr indent="304800"/>
            <a:r>
              <a:rPr sz="2400" kern="100" dirty="0">
                <a:solidFill>
                  <a:srgbClr val="064A91"/>
                </a:solidFill>
                <a:latin typeface="+mn-ea"/>
                <a:cs typeface="Times New Roman" panose="02020603050405020304" pitchFamily="18" charset="0"/>
                <a:sym typeface="+mn-ea"/>
              </a:rPr>
              <a:t>我希望的教学是什么样？</a:t>
            </a:r>
            <a:endParaRPr sz="2400" kern="100" dirty="0">
              <a:solidFill>
                <a:srgbClr val="064A91"/>
              </a:solidFill>
              <a:latin typeface="+mn-ea"/>
              <a:cs typeface="Times New Roman" panose="02020603050405020304" pitchFamily="18" charset="0"/>
            </a:endParaRPr>
          </a:p>
          <a:p>
            <a:pPr indent="304800"/>
            <a:r>
              <a:rPr sz="2400" kern="100" dirty="0">
                <a:solidFill>
                  <a:srgbClr val="064A91"/>
                </a:solidFill>
                <a:latin typeface="+mn-ea"/>
                <a:cs typeface="Times New Roman" panose="02020603050405020304" pitchFamily="18" charset="0"/>
                <a:sym typeface="+mn-ea"/>
              </a:rPr>
              <a:t>我希望的老师是什么样？</a:t>
            </a:r>
            <a:endParaRPr sz="2400" kern="100" dirty="0">
              <a:solidFill>
                <a:srgbClr val="064A91"/>
              </a:solidFill>
              <a:latin typeface="+mn-ea"/>
              <a:cs typeface="Times New Roman" panose="02020603050405020304" pitchFamily="18" charset="0"/>
            </a:endParaRPr>
          </a:p>
          <a:p>
            <a:pPr indent="304800"/>
            <a:r>
              <a:rPr sz="2400" kern="100" dirty="0">
                <a:solidFill>
                  <a:srgbClr val="064A91"/>
                </a:solidFill>
                <a:latin typeface="+mn-ea"/>
                <a:cs typeface="Times New Roman" panose="02020603050405020304" pitchFamily="18" charset="0"/>
                <a:sym typeface="+mn-ea"/>
              </a:rPr>
              <a:t>我希望学弟学妹怎样学习？</a:t>
            </a:r>
            <a:endParaRPr sz="2400" kern="100" dirty="0">
              <a:solidFill>
                <a:srgbClr val="064A91"/>
              </a:solidFill>
              <a:latin typeface="+mn-ea"/>
              <a:cs typeface="Times New Roman" panose="02020603050405020304" pitchFamily="18" charset="0"/>
            </a:endParaRPr>
          </a:p>
          <a:p>
            <a:pPr indent="304800"/>
            <a:endParaRPr sz="2400" kern="100" dirty="0">
              <a:solidFill>
                <a:srgbClr val="064A91"/>
              </a:solidFill>
              <a:latin typeface="+mn-ea"/>
              <a:cs typeface="Times New Roman" panose="02020603050405020304" pitchFamily="18" charset="0"/>
            </a:endParaRPr>
          </a:p>
        </p:txBody>
      </p:sp>
      <p:sp>
        <p:nvSpPr>
          <p:cNvPr id="3" name="矩形 2"/>
          <p:cNvSpPr/>
          <p:nvPr/>
        </p:nvSpPr>
        <p:spPr>
          <a:xfrm>
            <a:off x="7568240" y="3643955"/>
            <a:ext cx="4409440" cy="2676525"/>
          </a:xfrm>
          <a:prstGeom prst="rect">
            <a:avLst/>
          </a:prstGeom>
        </p:spPr>
        <p:txBody>
          <a:bodyPr wrap="square">
            <a:spAutoFit/>
          </a:bodyPr>
          <a:lstStyle/>
          <a:p>
            <a:pPr indent="304800"/>
            <a:endParaRPr sz="2400" kern="100" dirty="0">
              <a:solidFill>
                <a:srgbClr val="064A91"/>
              </a:solidFill>
              <a:latin typeface="+mn-ea"/>
              <a:cs typeface="Times New Roman" panose="02020603050405020304" pitchFamily="18" charset="0"/>
            </a:endParaRPr>
          </a:p>
          <a:p>
            <a:pPr indent="304800"/>
            <a:r>
              <a:rPr sz="2400" kern="100" dirty="0">
                <a:solidFill>
                  <a:srgbClr val="064A91"/>
                </a:solidFill>
                <a:latin typeface="+mn-ea"/>
                <a:cs typeface="Times New Roman" panose="02020603050405020304" pitchFamily="18" charset="0"/>
              </a:rPr>
              <a:t>我的兴趣爱好是什么？</a:t>
            </a:r>
          </a:p>
          <a:p>
            <a:pPr indent="304800"/>
            <a:r>
              <a:rPr sz="2400" kern="100" dirty="0">
                <a:solidFill>
                  <a:srgbClr val="064A91"/>
                </a:solidFill>
                <a:latin typeface="+mn-ea"/>
                <a:cs typeface="Times New Roman" panose="02020603050405020304" pitchFamily="18" charset="0"/>
              </a:rPr>
              <a:t>我的人生志向是什么？</a:t>
            </a:r>
          </a:p>
          <a:p>
            <a:pPr indent="304800"/>
            <a:r>
              <a:rPr sz="2400" kern="100" dirty="0">
                <a:solidFill>
                  <a:srgbClr val="064A91"/>
                </a:solidFill>
                <a:latin typeface="+mn-ea"/>
                <a:cs typeface="Times New Roman" panose="02020603050405020304" pitchFamily="18" charset="0"/>
              </a:rPr>
              <a:t>我的突出能力是什么？</a:t>
            </a:r>
          </a:p>
          <a:p>
            <a:pPr indent="304800"/>
            <a:r>
              <a:rPr sz="2400" kern="100" dirty="0">
                <a:solidFill>
                  <a:srgbClr val="064A91"/>
                </a:solidFill>
                <a:latin typeface="+mn-ea"/>
                <a:cs typeface="Times New Roman" panose="02020603050405020304" pitchFamily="18" charset="0"/>
                <a:sym typeface="+mn-ea"/>
              </a:rPr>
              <a:t>我希望到大学学哪些学科？</a:t>
            </a:r>
            <a:endParaRPr sz="2400" kern="100" dirty="0">
              <a:solidFill>
                <a:srgbClr val="064A91"/>
              </a:solidFill>
              <a:latin typeface="+mn-ea"/>
              <a:cs typeface="Times New Roman" panose="02020603050405020304" pitchFamily="18" charset="0"/>
            </a:endParaRPr>
          </a:p>
          <a:p>
            <a:pPr indent="304800"/>
            <a:r>
              <a:rPr sz="2400" kern="100" dirty="0">
                <a:solidFill>
                  <a:srgbClr val="064A91"/>
                </a:solidFill>
                <a:latin typeface="+mn-ea"/>
                <a:cs typeface="Times New Roman" panose="02020603050405020304" pitchFamily="18" charset="0"/>
                <a:sym typeface="+mn-ea"/>
              </a:rPr>
              <a:t>我希望将来从事的职业？</a:t>
            </a:r>
          </a:p>
          <a:p>
            <a:pPr indent="304800"/>
            <a:r>
              <a:rPr lang="zh-CN" sz="2400" kern="100" dirty="0">
                <a:solidFill>
                  <a:srgbClr val="064A91"/>
                </a:solidFill>
                <a:latin typeface="+mn-ea"/>
                <a:cs typeface="Times New Roman" panose="02020603050405020304" pitchFamily="18" charset="0"/>
              </a:rPr>
              <a:t>我的理想梦想是什么？</a:t>
            </a:r>
          </a:p>
        </p:txBody>
      </p:sp>
      <p:sp>
        <p:nvSpPr>
          <p:cNvPr id="9" name="灯片编号占位符 8"/>
          <p:cNvSpPr>
            <a:spLocks noGrp="1"/>
          </p:cNvSpPr>
          <p:nvPr>
            <p:ph type="sldNum" sz="quarter" idx="12"/>
          </p:nvPr>
        </p:nvSpPr>
        <p:spPr/>
        <p:txBody>
          <a:bodyPr/>
          <a:lstStyle/>
          <a:p>
            <a:fld id="{47EBC45F-4C12-7443-9859-712EC8ACF082}" type="slidenum">
              <a:rPr kumimoji="1" lang="zh-CN" altLang="en-US" smtClean="0"/>
              <a:pPr/>
              <a:t>54</a:t>
            </a:fld>
            <a:endParaRPr kumimoji="1" lang="zh-CN"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怎样提高判断力、分析力、化解力</a:t>
            </a:r>
            <a:endParaRPr lang="zh-CN" altLang="en-US" dirty="0"/>
          </a:p>
        </p:txBody>
      </p:sp>
      <p:sp>
        <p:nvSpPr>
          <p:cNvPr id="3" name="内容占位符 2"/>
          <p:cNvSpPr>
            <a:spLocks noGrp="1"/>
          </p:cNvSpPr>
          <p:nvPr>
            <p:ph idx="1"/>
          </p:nvPr>
        </p:nvSpPr>
        <p:spPr/>
        <p:txBody>
          <a:bodyPr>
            <a:normAutofit/>
          </a:bodyPr>
          <a:lstStyle/>
          <a:p>
            <a:r>
              <a:rPr lang="zh-CN" altLang="en-US" b="1" dirty="0" smtClean="0"/>
              <a:t>案例：</a:t>
            </a:r>
            <a:r>
              <a:rPr lang="zh-CN" altLang="en-US" dirty="0" smtClean="0">
                <a:latin typeface="楷体" pitchFamily="49" charset="-122"/>
                <a:ea typeface="楷体" pitchFamily="49" charset="-122"/>
              </a:rPr>
              <a:t>小学生在家表现出吃“独食”“抢大梨”问题。</a:t>
            </a:r>
            <a:endParaRPr lang="en-US" altLang="zh-CN" dirty="0" smtClean="0">
              <a:latin typeface="楷体" pitchFamily="49" charset="-122"/>
              <a:ea typeface="楷体" pitchFamily="49" charset="-122"/>
            </a:endParaRPr>
          </a:p>
          <a:p>
            <a:r>
              <a:rPr lang="zh-CN" altLang="en-US" b="1" dirty="0" smtClean="0"/>
              <a:t>判断：</a:t>
            </a:r>
            <a:r>
              <a:rPr lang="zh-CN" altLang="en-US" dirty="0" smtClean="0">
                <a:latin typeface="楷体" pitchFamily="49" charset="-122"/>
                <a:ea typeface="楷体" pitchFamily="49" charset="-122"/>
              </a:rPr>
              <a:t>归入个人需要方面的问题（私欲类），属于具体问题，属于时时要关注的问题。</a:t>
            </a:r>
            <a:endParaRPr lang="en-US" altLang="zh-CN" dirty="0" smtClean="0">
              <a:latin typeface="楷体" pitchFamily="49" charset="-122"/>
              <a:ea typeface="楷体" pitchFamily="49" charset="-122"/>
            </a:endParaRPr>
          </a:p>
          <a:p>
            <a:r>
              <a:rPr lang="zh-CN" altLang="en-US" b="1" dirty="0" smtClean="0"/>
              <a:t>分析：</a:t>
            </a:r>
            <a:r>
              <a:rPr lang="zh-CN" altLang="en-US" dirty="0" smtClean="0">
                <a:latin typeface="楷体" pitchFamily="49" charset="-122"/>
                <a:ea typeface="楷体" pitchFamily="49" charset="-122"/>
              </a:rPr>
              <a:t>本能的需要，形成动机，驱动行为，如果获益，正强化，会继续；反之，如果受阻、吃苦头，就会终止其行为。</a:t>
            </a:r>
            <a:endParaRPr lang="en-US" altLang="zh-CN" dirty="0" smtClean="0">
              <a:latin typeface="楷体" pitchFamily="49" charset="-122"/>
              <a:ea typeface="楷体" pitchFamily="49" charset="-122"/>
            </a:endParaRPr>
          </a:p>
          <a:p>
            <a:r>
              <a:rPr lang="zh-CN" altLang="en-US" b="1" dirty="0" smtClean="0"/>
              <a:t>处理：</a:t>
            </a:r>
            <a:r>
              <a:rPr lang="zh-CN" altLang="en-US" dirty="0" smtClean="0">
                <a:latin typeface="楷体" pitchFamily="49" charset="-122"/>
                <a:ea typeface="楷体" pitchFamily="49" charset="-122"/>
              </a:rPr>
              <a:t>用讲道理，告知规则（帕累托改进），先分餐后用餐等做法化解。</a:t>
            </a:r>
            <a:endParaRPr lang="zh-CN" altLang="en-US" dirty="0">
              <a:latin typeface="楷体" pitchFamily="49" charset="-122"/>
              <a:ea typeface="楷体" pitchFamily="49" charset="-122"/>
            </a:endParaRPr>
          </a:p>
        </p:txBody>
      </p:sp>
      <p:sp>
        <p:nvSpPr>
          <p:cNvPr id="4" name="灯片编号占位符 3"/>
          <p:cNvSpPr>
            <a:spLocks noGrp="1"/>
          </p:cNvSpPr>
          <p:nvPr>
            <p:ph type="sldNum" sz="quarter" idx="12"/>
          </p:nvPr>
        </p:nvSpPr>
        <p:spPr/>
        <p:txBody>
          <a:bodyPr/>
          <a:lstStyle/>
          <a:p>
            <a:fld id="{47EBC45F-4C12-7443-9859-712EC8ACF082}" type="slidenum">
              <a:rPr kumimoji="1" lang="zh-CN" altLang="en-US" smtClean="0"/>
              <a:pPr/>
              <a:t>55</a:t>
            </a:fld>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怎样提高判断力、分析力、化解力</a:t>
            </a:r>
            <a:endParaRPr lang="zh-CN" altLang="en-US" dirty="0"/>
          </a:p>
        </p:txBody>
      </p:sp>
      <p:sp>
        <p:nvSpPr>
          <p:cNvPr id="3" name="内容占位符 2"/>
          <p:cNvSpPr>
            <a:spLocks noGrp="1"/>
          </p:cNvSpPr>
          <p:nvPr>
            <p:ph idx="1"/>
          </p:nvPr>
        </p:nvSpPr>
        <p:spPr>
          <a:xfrm>
            <a:off x="609600" y="1600200"/>
            <a:ext cx="10972800" cy="5043510"/>
          </a:xfrm>
        </p:spPr>
        <p:txBody>
          <a:bodyPr>
            <a:normAutofit/>
          </a:bodyPr>
          <a:lstStyle/>
          <a:p>
            <a:r>
              <a:rPr lang="zh-CN" altLang="en-US" sz="3000" b="1" dirty="0" smtClean="0"/>
              <a:t>案例：</a:t>
            </a:r>
            <a:r>
              <a:rPr lang="zh-CN" altLang="en-US" dirty="0" smtClean="0">
                <a:latin typeface="楷体" pitchFamily="49" charset="-122"/>
                <a:ea typeface="楷体" pitchFamily="49" charset="-122"/>
              </a:rPr>
              <a:t>初中生一生气就发脾气，如家长没能如学生所愿，忘了准备的东西。</a:t>
            </a:r>
            <a:endParaRPr lang="en-US" altLang="zh-CN" dirty="0" smtClean="0">
              <a:latin typeface="楷体" pitchFamily="49" charset="-122"/>
              <a:ea typeface="楷体" pitchFamily="49" charset="-122"/>
            </a:endParaRPr>
          </a:p>
          <a:p>
            <a:r>
              <a:rPr lang="zh-CN" altLang="en-US" sz="3000" b="1" dirty="0" smtClean="0"/>
              <a:t>判断：</a:t>
            </a:r>
            <a:r>
              <a:rPr lang="zh-CN" altLang="en-US" dirty="0" smtClean="0">
                <a:latin typeface="楷体" pitchFamily="49" charset="-122"/>
                <a:ea typeface="楷体" pitchFamily="49" charset="-122"/>
              </a:rPr>
              <a:t>归入个人情绪情感方面的问题（失控类）判断是属于经常、还是不经常的问题？经常性，就需要长期关注。</a:t>
            </a:r>
            <a:endParaRPr lang="en-US" altLang="zh-CN" dirty="0" smtClean="0">
              <a:latin typeface="楷体" pitchFamily="49" charset="-122"/>
              <a:ea typeface="楷体" pitchFamily="49" charset="-122"/>
            </a:endParaRPr>
          </a:p>
          <a:p>
            <a:r>
              <a:rPr lang="zh-CN" altLang="en-US" sz="3000" b="1" dirty="0" smtClean="0"/>
              <a:t>分析：</a:t>
            </a:r>
            <a:r>
              <a:rPr lang="zh-CN" altLang="en-US" dirty="0" smtClean="0">
                <a:latin typeface="楷体" pitchFamily="49" charset="-122"/>
                <a:ea typeface="楷体" pitchFamily="49" charset="-122"/>
              </a:rPr>
              <a:t>认识到问题的复杂性，按照心理结构理论全面分析，如属不属于生理方面的问题，还是个性特征问题，是与性格有关的问题？</a:t>
            </a:r>
            <a:endParaRPr lang="en-US" altLang="zh-CN" dirty="0" smtClean="0">
              <a:latin typeface="楷体" pitchFamily="49" charset="-122"/>
              <a:ea typeface="楷体" pitchFamily="49" charset="-122"/>
            </a:endParaRPr>
          </a:p>
          <a:p>
            <a:r>
              <a:rPr lang="zh-CN" altLang="en-US" sz="3000" b="1" dirty="0" smtClean="0"/>
              <a:t>应对：</a:t>
            </a:r>
            <a:r>
              <a:rPr lang="zh-CN" altLang="en-US" dirty="0" smtClean="0">
                <a:latin typeface="楷体" pitchFamily="49" charset="-122"/>
                <a:ea typeface="楷体" pitchFamily="49" charset="-122"/>
              </a:rPr>
              <a:t>不能“以暴制暴”，用发脾气对发脾气。还要有针对性地处理，如仍东西，把他最喜欢、舍不得的东西让其仍，如果不仍，可以得到矫正。</a:t>
            </a:r>
            <a:endParaRPr lang="en-US" altLang="zh-CN" dirty="0" smtClean="0">
              <a:latin typeface="楷体" pitchFamily="49" charset="-122"/>
              <a:ea typeface="楷体" pitchFamily="49" charset="-122"/>
            </a:endParaRPr>
          </a:p>
          <a:p>
            <a:endParaRPr lang="zh-CN" altLang="en-US" dirty="0"/>
          </a:p>
        </p:txBody>
      </p:sp>
      <p:sp>
        <p:nvSpPr>
          <p:cNvPr id="4" name="灯片编号占位符 3"/>
          <p:cNvSpPr>
            <a:spLocks noGrp="1"/>
          </p:cNvSpPr>
          <p:nvPr>
            <p:ph type="sldNum" sz="quarter" idx="12"/>
          </p:nvPr>
        </p:nvSpPr>
        <p:spPr/>
        <p:txBody>
          <a:bodyPr/>
          <a:lstStyle/>
          <a:p>
            <a:fld id="{47EBC45F-4C12-7443-9859-712EC8ACF082}" type="slidenum">
              <a:rPr kumimoji="1" lang="zh-CN" altLang="en-US" smtClean="0"/>
              <a:pPr/>
              <a:t>56</a:t>
            </a:fld>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怎样提高判断力、分析力、化解力</a:t>
            </a:r>
            <a:endParaRPr lang="zh-CN" altLang="en-US" dirty="0"/>
          </a:p>
        </p:txBody>
      </p:sp>
      <p:sp>
        <p:nvSpPr>
          <p:cNvPr id="3" name="内容占位符 2"/>
          <p:cNvSpPr>
            <a:spLocks noGrp="1"/>
          </p:cNvSpPr>
          <p:nvPr>
            <p:ph idx="1"/>
          </p:nvPr>
        </p:nvSpPr>
        <p:spPr/>
        <p:txBody>
          <a:bodyPr>
            <a:normAutofit/>
          </a:bodyPr>
          <a:lstStyle/>
          <a:p>
            <a:r>
              <a:rPr lang="zh-CN" altLang="en-US" b="1" dirty="0" smtClean="0"/>
              <a:t>案例：</a:t>
            </a:r>
            <a:r>
              <a:rPr lang="zh-CN" altLang="en-US" dirty="0" smtClean="0">
                <a:latin typeface="楷体" pitchFamily="49" charset="-122"/>
                <a:ea typeface="楷体" pitchFamily="49" charset="-122"/>
              </a:rPr>
              <a:t>一高中生，学习压力太大，过于紧张的问题。</a:t>
            </a:r>
            <a:endParaRPr lang="en-US" altLang="zh-CN" dirty="0" smtClean="0">
              <a:latin typeface="楷体" pitchFamily="49" charset="-122"/>
              <a:ea typeface="楷体" pitchFamily="49" charset="-122"/>
            </a:endParaRPr>
          </a:p>
          <a:p>
            <a:r>
              <a:rPr lang="zh-CN" altLang="en-US" b="1" dirty="0" smtClean="0"/>
              <a:t>判断：</a:t>
            </a:r>
            <a:r>
              <a:rPr lang="zh-CN" altLang="en-US" dirty="0" smtClean="0">
                <a:latin typeface="楷体" pitchFamily="49" charset="-122"/>
                <a:ea typeface="楷体" pitchFamily="49" charset="-122"/>
              </a:rPr>
              <a:t>属于必须重视、警觉的问题。问题具有复杂性，化解难度大。</a:t>
            </a:r>
            <a:endParaRPr lang="en-US" altLang="zh-CN" dirty="0" smtClean="0">
              <a:latin typeface="楷体" pitchFamily="49" charset="-122"/>
              <a:ea typeface="楷体" pitchFamily="49" charset="-122"/>
            </a:endParaRPr>
          </a:p>
          <a:p>
            <a:r>
              <a:rPr lang="zh-CN" altLang="en-US" b="1" dirty="0" smtClean="0"/>
              <a:t>分析：</a:t>
            </a:r>
            <a:r>
              <a:rPr lang="zh-CN" altLang="en-US" dirty="0" smtClean="0">
                <a:latin typeface="楷体" pitchFamily="49" charset="-122"/>
                <a:ea typeface="楷体" pitchFamily="49" charset="-122"/>
              </a:rPr>
              <a:t>成长史分析、个性分析、结构性分析。</a:t>
            </a:r>
            <a:endParaRPr lang="en-US" altLang="zh-CN" dirty="0" smtClean="0">
              <a:latin typeface="楷体" pitchFamily="49" charset="-122"/>
              <a:ea typeface="楷体" pitchFamily="49" charset="-122"/>
            </a:endParaRPr>
          </a:p>
          <a:p>
            <a:r>
              <a:rPr lang="zh-CN" altLang="en-US" b="1" dirty="0" smtClean="0"/>
              <a:t>应对</a:t>
            </a:r>
            <a:r>
              <a:rPr lang="zh-CN" altLang="en-US" dirty="0" smtClean="0"/>
              <a:t>：</a:t>
            </a:r>
            <a:r>
              <a:rPr lang="zh-CN" altLang="en-US" dirty="0" smtClean="0">
                <a:latin typeface="楷体" pitchFamily="49" charset="-122"/>
                <a:ea typeface="楷体" pitchFamily="49" charset="-122"/>
              </a:rPr>
              <a:t>教师主导各方，合力关照，以助其自助的原则，不要急于求成，要做长期性的关照，运用缓解压力的心理技术，做试探性的帮助，注意，要考虑成熟后再谨慎行动。</a:t>
            </a:r>
            <a:endParaRPr lang="zh-CN" altLang="en-US" dirty="0">
              <a:latin typeface="楷体" pitchFamily="49" charset="-122"/>
              <a:ea typeface="楷体" pitchFamily="49" charset="-122"/>
            </a:endParaRPr>
          </a:p>
        </p:txBody>
      </p:sp>
      <p:sp>
        <p:nvSpPr>
          <p:cNvPr id="4" name="灯片编号占位符 3"/>
          <p:cNvSpPr>
            <a:spLocks noGrp="1"/>
          </p:cNvSpPr>
          <p:nvPr>
            <p:ph type="sldNum" sz="quarter" idx="12"/>
          </p:nvPr>
        </p:nvSpPr>
        <p:spPr/>
        <p:txBody>
          <a:bodyPr/>
          <a:lstStyle/>
          <a:p>
            <a:fld id="{47EBC45F-4C12-7443-9859-712EC8ACF082}" type="slidenum">
              <a:rPr kumimoji="1" lang="zh-CN" altLang="en-US" smtClean="0"/>
              <a:pPr/>
              <a:t>57</a:t>
            </a:fld>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怎样提高判断力、分析力、化解力</a:t>
            </a:r>
            <a:endParaRPr lang="zh-CN" altLang="en-US" dirty="0"/>
          </a:p>
        </p:txBody>
      </p:sp>
      <p:sp>
        <p:nvSpPr>
          <p:cNvPr id="3" name="内容占位符 2"/>
          <p:cNvSpPr>
            <a:spLocks noGrp="1"/>
          </p:cNvSpPr>
          <p:nvPr>
            <p:ph idx="1"/>
          </p:nvPr>
        </p:nvSpPr>
        <p:spPr>
          <a:xfrm>
            <a:off x="609600" y="1600200"/>
            <a:ext cx="10972800" cy="5043510"/>
          </a:xfrm>
        </p:spPr>
        <p:txBody>
          <a:bodyPr>
            <a:normAutofit/>
          </a:bodyPr>
          <a:lstStyle/>
          <a:p>
            <a:r>
              <a:rPr lang="zh-CN" altLang="en-US" b="1" dirty="0" smtClean="0"/>
              <a:t>案例：</a:t>
            </a:r>
            <a:r>
              <a:rPr lang="zh-CN" altLang="en-US" sz="3000" dirty="0" smtClean="0">
                <a:latin typeface="楷体" pitchFamily="49" charset="-122"/>
                <a:ea typeface="楷体" pitchFamily="49" charset="-122"/>
              </a:rPr>
              <a:t>一位中层教育管理者，希望将德育研究作为方向，发展道德管理的专长，但一做起来就缺乏“稳定的坚持性”，“三天打鱼两天晒网”，缺乏持久性。</a:t>
            </a:r>
            <a:endParaRPr lang="en-US" altLang="zh-CN" dirty="0" smtClean="0">
              <a:latin typeface="楷体" pitchFamily="49" charset="-122"/>
              <a:ea typeface="楷体" pitchFamily="49" charset="-122"/>
            </a:endParaRPr>
          </a:p>
          <a:p>
            <a:r>
              <a:rPr lang="zh-CN" altLang="en-US" b="1" dirty="0" smtClean="0"/>
              <a:t>判断：</a:t>
            </a:r>
            <a:r>
              <a:rPr lang="zh-CN" altLang="en-US" sz="3000" dirty="0" smtClean="0">
                <a:latin typeface="楷体" pitchFamily="49" charset="-122"/>
                <a:ea typeface="楷体" pitchFamily="49" charset="-122"/>
              </a:rPr>
              <a:t>可归入意志过程在个性方面的行为表现来认识此问题（意志品质）  </a:t>
            </a:r>
            <a:endParaRPr lang="en-US" altLang="zh-CN" sz="3000" dirty="0" smtClean="0">
              <a:latin typeface="楷体" pitchFamily="49" charset="-122"/>
              <a:ea typeface="楷体" pitchFamily="49" charset="-122"/>
            </a:endParaRPr>
          </a:p>
          <a:p>
            <a:r>
              <a:rPr lang="zh-CN" altLang="en-US" b="1" dirty="0" smtClean="0"/>
              <a:t>分析：</a:t>
            </a:r>
            <a:r>
              <a:rPr lang="zh-CN" altLang="en-US" sz="3000" dirty="0" smtClean="0">
                <a:latin typeface="楷体" pitchFamily="49" charset="-122"/>
                <a:ea typeface="楷体" pitchFamily="49" charset="-122"/>
              </a:rPr>
              <a:t>可从个人的选择性、结果的预测性、利弊的得失性、决定后的行动性、行动结果的反馈性等方面分析。</a:t>
            </a:r>
            <a:endParaRPr lang="en-US" altLang="zh-CN" sz="3000" dirty="0" smtClean="0">
              <a:latin typeface="楷体" pitchFamily="49" charset="-122"/>
              <a:ea typeface="楷体" pitchFamily="49" charset="-122"/>
            </a:endParaRPr>
          </a:p>
          <a:p>
            <a:r>
              <a:rPr lang="zh-CN" altLang="en-US" b="1" dirty="0" smtClean="0"/>
              <a:t>解决：</a:t>
            </a:r>
            <a:r>
              <a:rPr lang="zh-CN" altLang="en-US" sz="3000" dirty="0" smtClean="0">
                <a:latin typeface="楷体" pitchFamily="49" charset="-122"/>
                <a:ea typeface="楷体" pitchFamily="49" charset="-122"/>
              </a:rPr>
              <a:t>人的意志力是个人、群体、社会的“合金”在群体、组织中承担任务，责任，有益于处理好此问题。</a:t>
            </a:r>
            <a:endParaRPr lang="en-US" altLang="zh-CN" sz="3000" dirty="0" smtClean="0">
              <a:latin typeface="楷体" pitchFamily="49" charset="-122"/>
              <a:ea typeface="楷体" pitchFamily="49" charset="-122"/>
            </a:endParaRPr>
          </a:p>
          <a:p>
            <a:endParaRPr lang="en-US" altLang="zh-CN" dirty="0" smtClean="0"/>
          </a:p>
          <a:p>
            <a:endParaRPr lang="zh-CN" altLang="en-US" b="1" dirty="0" smtClean="0"/>
          </a:p>
        </p:txBody>
      </p:sp>
      <p:sp>
        <p:nvSpPr>
          <p:cNvPr id="4" name="灯片编号占位符 3"/>
          <p:cNvSpPr>
            <a:spLocks noGrp="1"/>
          </p:cNvSpPr>
          <p:nvPr>
            <p:ph type="sldNum" sz="quarter" idx="12"/>
          </p:nvPr>
        </p:nvSpPr>
        <p:spPr/>
        <p:txBody>
          <a:bodyPr/>
          <a:lstStyle/>
          <a:p>
            <a:fld id="{47EBC45F-4C12-7443-9859-712EC8ACF082}" type="slidenum">
              <a:rPr kumimoji="1" lang="zh-CN" altLang="en-US" smtClean="0"/>
              <a:pPr/>
              <a:t>58</a:t>
            </a:fld>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怎样提高判断力、分析力、</a:t>
            </a:r>
            <a:r>
              <a:rPr lang="zh-CN" altLang="en-US" dirty="0"/>
              <a:t>操作</a:t>
            </a:r>
            <a:r>
              <a:rPr lang="zh-CN" altLang="en-US" dirty="0" smtClean="0"/>
              <a:t>力</a:t>
            </a:r>
            <a:endParaRPr lang="zh-CN" altLang="en-US" dirty="0"/>
          </a:p>
        </p:txBody>
      </p:sp>
      <p:sp>
        <p:nvSpPr>
          <p:cNvPr id="3" name="内容占位符 2"/>
          <p:cNvSpPr>
            <a:spLocks noGrp="1"/>
          </p:cNvSpPr>
          <p:nvPr>
            <p:ph idx="1"/>
          </p:nvPr>
        </p:nvSpPr>
        <p:spPr/>
        <p:txBody>
          <a:bodyPr>
            <a:normAutofit/>
          </a:bodyPr>
          <a:lstStyle/>
          <a:p>
            <a:r>
              <a:rPr lang="zh-CN" altLang="en-US" b="1" dirty="0" smtClean="0"/>
              <a:t>案例：</a:t>
            </a:r>
            <a:r>
              <a:rPr lang="zh-CN" altLang="en-US" dirty="0" smtClean="0">
                <a:latin typeface="楷体" pitchFamily="49" charset="-122"/>
                <a:ea typeface="楷体" pitchFamily="49" charset="-122"/>
              </a:rPr>
              <a:t>一位老师，想做促进学生个性社会化的综合性的课题研究，但不知怎么做？个人行为方面的问题（习惯类）</a:t>
            </a:r>
            <a:endParaRPr lang="en-US" altLang="zh-CN" dirty="0" smtClean="0">
              <a:latin typeface="楷体" pitchFamily="49" charset="-122"/>
              <a:ea typeface="楷体" pitchFamily="49" charset="-122"/>
            </a:endParaRPr>
          </a:p>
          <a:p>
            <a:r>
              <a:rPr lang="zh-CN" altLang="en-US" b="1" dirty="0" smtClean="0"/>
              <a:t>判断：</a:t>
            </a:r>
            <a:r>
              <a:rPr lang="zh-CN" altLang="en-US" dirty="0" smtClean="0">
                <a:latin typeface="楷体" pitchFamily="49" charset="-122"/>
                <a:ea typeface="楷体" pitchFamily="49" charset="-122"/>
              </a:rPr>
              <a:t>这是一个比较复杂的问题，可选择“以一驭多”的技术路线来思考。</a:t>
            </a:r>
            <a:endParaRPr lang="en-US" altLang="zh-CN" dirty="0" smtClean="0">
              <a:latin typeface="楷体" pitchFamily="49" charset="-122"/>
              <a:ea typeface="楷体" pitchFamily="49" charset="-122"/>
            </a:endParaRPr>
          </a:p>
          <a:p>
            <a:r>
              <a:rPr lang="zh-CN" altLang="en-US" b="1" dirty="0" smtClean="0"/>
              <a:t>分析：</a:t>
            </a:r>
            <a:r>
              <a:rPr lang="zh-CN" altLang="en-US" dirty="0" smtClean="0">
                <a:latin typeface="楷体" pitchFamily="49" charset="-122"/>
                <a:ea typeface="楷体" pitchFamily="49" charset="-122"/>
              </a:rPr>
              <a:t>一个行为，有一因一果，一因多果，多因一果，研究德育，形成专业特长，是系统性、体系性的工作。</a:t>
            </a:r>
            <a:endParaRPr lang="en-US" altLang="zh-CN" dirty="0" smtClean="0">
              <a:latin typeface="楷体" pitchFamily="49" charset="-122"/>
              <a:ea typeface="楷体" pitchFamily="49" charset="-122"/>
            </a:endParaRPr>
          </a:p>
          <a:p>
            <a:r>
              <a:rPr lang="zh-CN" altLang="en-US" b="1" dirty="0" smtClean="0"/>
              <a:t>处理：</a:t>
            </a:r>
            <a:r>
              <a:rPr lang="zh-CN" altLang="en-US" dirty="0" smtClean="0">
                <a:latin typeface="楷体" pitchFamily="49" charset="-122"/>
                <a:ea typeface="楷体" pitchFamily="49" charset="-122"/>
              </a:rPr>
              <a:t>可从简单事情入手，逐步增加行动内容，然后达到认识的层面，从行动、标准、规则、统领、思想、理论、理念方面将其系统化，体系化。</a:t>
            </a:r>
            <a:endParaRPr lang="en-US" altLang="zh-CN" dirty="0" smtClean="0">
              <a:latin typeface="楷体" pitchFamily="49" charset="-122"/>
              <a:ea typeface="楷体" pitchFamily="49" charset="-122"/>
            </a:endParaRPr>
          </a:p>
          <a:p>
            <a:endParaRPr lang="zh-CN" altLang="en-US" dirty="0"/>
          </a:p>
        </p:txBody>
      </p:sp>
      <p:sp>
        <p:nvSpPr>
          <p:cNvPr id="4" name="灯片编号占位符 3"/>
          <p:cNvSpPr>
            <a:spLocks noGrp="1"/>
          </p:cNvSpPr>
          <p:nvPr>
            <p:ph type="sldNum" sz="quarter" idx="12"/>
          </p:nvPr>
        </p:nvSpPr>
        <p:spPr/>
        <p:txBody>
          <a:bodyPr/>
          <a:lstStyle/>
          <a:p>
            <a:fld id="{47EBC45F-4C12-7443-9859-712EC8ACF082}" type="slidenum">
              <a:rPr kumimoji="1" lang="zh-CN" altLang="en-US" smtClean="0"/>
              <a:pPr/>
              <a:t>59</a:t>
            </a:fld>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a:stretch>
            <a:fillRect/>
          </a:stretch>
        </p:blipFill>
        <p:spPr>
          <a:xfrm>
            <a:off x="0" y="0"/>
            <a:ext cx="12192000" cy="1130300"/>
          </a:xfrm>
          <a:prstGeom prst="rect">
            <a:avLst/>
          </a:prstGeom>
        </p:spPr>
      </p:pic>
      <p:sp>
        <p:nvSpPr>
          <p:cNvPr id="12" name="标题 1"/>
          <p:cNvSpPr txBox="1"/>
          <p:nvPr/>
        </p:nvSpPr>
        <p:spPr>
          <a:xfrm>
            <a:off x="1019044" y="318757"/>
            <a:ext cx="5003934" cy="7974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a:solidFill>
                  <a:schemeClr val="bg1"/>
                </a:solidFill>
                <a:latin typeface="+mn-ea"/>
                <a:ea typeface="+mn-ea"/>
              </a:rPr>
              <a:t>二、学习目标</a:t>
            </a:r>
            <a:endParaRPr lang="zh-CN" altLang="en-US" sz="2000" dirty="0">
              <a:solidFill>
                <a:schemeClr val="bg1"/>
              </a:solidFill>
              <a:latin typeface="+mn-ea"/>
              <a:ea typeface="+mn-ea"/>
            </a:endParaRPr>
          </a:p>
        </p:txBody>
      </p:sp>
      <p:sp>
        <p:nvSpPr>
          <p:cNvPr id="8" name="矩形 7"/>
          <p:cNvSpPr/>
          <p:nvPr/>
        </p:nvSpPr>
        <p:spPr>
          <a:xfrm>
            <a:off x="647065" y="1266190"/>
            <a:ext cx="10898505" cy="5169535"/>
          </a:xfrm>
          <a:prstGeom prst="rect">
            <a:avLst/>
          </a:prstGeom>
        </p:spPr>
        <p:txBody>
          <a:bodyPr wrap="square">
            <a:spAutoFit/>
          </a:bodyPr>
          <a:lstStyle/>
          <a:p>
            <a:pPr indent="304800">
              <a:lnSpc>
                <a:spcPct val="150000"/>
              </a:lnSpc>
            </a:pPr>
            <a:r>
              <a:rPr lang="zh-CN" altLang="en-US" sz="2800" b="1" spc="300" dirty="0">
                <a:solidFill>
                  <a:schemeClr val="tx1"/>
                </a:solidFill>
                <a:latin typeface="黑体" panose="02010609060101010101" charset="-122"/>
                <a:ea typeface="黑体" panose="02010609060101010101" charset="-122"/>
                <a:cs typeface="黑体" panose="02010609060101010101" charset="-122"/>
              </a:rPr>
              <a:t>通过学习，达到</a:t>
            </a:r>
            <a:r>
              <a:rPr lang="zh-CN" altLang="en-US" sz="2800" b="1" spc="300" dirty="0">
                <a:solidFill>
                  <a:srgbClr val="FF0000"/>
                </a:solidFill>
                <a:latin typeface="黑体" panose="02010609060101010101" charset="-122"/>
                <a:ea typeface="黑体" panose="02010609060101010101" charset="-122"/>
                <a:cs typeface="黑体" panose="02010609060101010101" charset="-122"/>
              </a:rPr>
              <a:t>三个</a:t>
            </a:r>
            <a:r>
              <a:rPr lang="zh-CN" altLang="en-US" sz="2800" b="1" spc="300" dirty="0">
                <a:solidFill>
                  <a:schemeClr val="tx1"/>
                </a:solidFill>
                <a:latin typeface="黑体" panose="02010609060101010101" charset="-122"/>
                <a:ea typeface="黑体" panose="02010609060101010101" charset="-122"/>
                <a:cs typeface="黑体" panose="02010609060101010101" charset="-122"/>
              </a:rPr>
              <a:t>方面的提升</a:t>
            </a:r>
          </a:p>
          <a:p>
            <a:pPr indent="304800">
              <a:lnSpc>
                <a:spcPct val="150000"/>
              </a:lnSpc>
            </a:pPr>
            <a:r>
              <a:rPr lang="en-US" altLang="zh-CN" sz="2400" b="1" spc="300" dirty="0">
                <a:solidFill>
                  <a:schemeClr val="tx1"/>
                </a:solidFill>
                <a:latin typeface="黑体" panose="02010609060101010101" charset="-122"/>
                <a:ea typeface="黑体" panose="02010609060101010101" charset="-122"/>
                <a:cs typeface="黑体" panose="02010609060101010101" charset="-122"/>
              </a:rPr>
              <a:t>1</a:t>
            </a:r>
            <a:r>
              <a:rPr lang="zh-CN" altLang="en-US" sz="2400" b="1" spc="300" dirty="0">
                <a:solidFill>
                  <a:schemeClr val="tx1"/>
                </a:solidFill>
                <a:latin typeface="黑体" panose="02010609060101010101" charset="-122"/>
                <a:ea typeface="黑体" panose="02010609060101010101" charset="-122"/>
                <a:cs typeface="黑体" panose="02010609060101010101" charset="-122"/>
              </a:rPr>
              <a:t>、在办学的综合能力上得到提升，提倡既做实干型的校长，也做有经验智慧的校长，更要做超越自我，追求理论的建树，做学术型的校长。</a:t>
            </a:r>
          </a:p>
          <a:p>
            <a:pPr indent="304800">
              <a:lnSpc>
                <a:spcPct val="150000"/>
              </a:lnSpc>
            </a:pPr>
            <a:r>
              <a:rPr lang="en-US" altLang="zh-CN" sz="2400" b="1" spc="300" dirty="0">
                <a:solidFill>
                  <a:schemeClr val="tx1"/>
                </a:solidFill>
                <a:latin typeface="黑体" panose="02010609060101010101" charset="-122"/>
                <a:ea typeface="黑体" panose="02010609060101010101" charset="-122"/>
                <a:cs typeface="黑体" panose="02010609060101010101" charset="-122"/>
              </a:rPr>
              <a:t>2</a:t>
            </a:r>
            <a:r>
              <a:rPr lang="zh-CN" altLang="en-US" sz="2400" b="1" spc="300" dirty="0">
                <a:solidFill>
                  <a:schemeClr val="tx1"/>
                </a:solidFill>
                <a:latin typeface="黑体" panose="02010609060101010101" charset="-122"/>
                <a:ea typeface="黑体" panose="02010609060101010101" charset="-122"/>
                <a:cs typeface="黑体" panose="02010609060101010101" charset="-122"/>
              </a:rPr>
              <a:t>、在办学理念的形成能力上得到提升，在教育的最高理念、在教育行政层面、学校办学层面，学校内部管理的各个层面形成清晰的认识、精到的理念，以利于引领行动。</a:t>
            </a:r>
          </a:p>
          <a:p>
            <a:pPr indent="304800">
              <a:lnSpc>
                <a:spcPct val="150000"/>
              </a:lnSpc>
            </a:pPr>
            <a:r>
              <a:rPr lang="en-US" altLang="zh-CN" sz="2400" b="1" spc="300" dirty="0">
                <a:solidFill>
                  <a:schemeClr val="tx1"/>
                </a:solidFill>
                <a:latin typeface="黑体" panose="02010609060101010101" charset="-122"/>
                <a:ea typeface="黑体" panose="02010609060101010101" charset="-122"/>
                <a:cs typeface="黑体" panose="02010609060101010101" charset="-122"/>
              </a:rPr>
              <a:t>3</a:t>
            </a:r>
            <a:r>
              <a:rPr lang="zh-CN" altLang="en-US" sz="2400" b="1" spc="300" dirty="0">
                <a:solidFill>
                  <a:schemeClr val="tx1"/>
                </a:solidFill>
                <a:latin typeface="黑体" panose="02010609060101010101" charset="-122"/>
                <a:ea typeface="黑体" panose="02010609060101010101" charset="-122"/>
                <a:cs typeface="黑体" panose="02010609060101010101" charset="-122"/>
              </a:rPr>
              <a:t>、在标准化、体系化方面确立对标办学、以提升体系化建设能力为重办学，从而实现校长自如地领导学校全面、全员、全过程办学的培训目的。</a:t>
            </a:r>
          </a:p>
        </p:txBody>
      </p:sp>
      <p:sp>
        <p:nvSpPr>
          <p:cNvPr id="5" name="灯片编号占位符 4"/>
          <p:cNvSpPr>
            <a:spLocks noGrp="1"/>
          </p:cNvSpPr>
          <p:nvPr>
            <p:ph type="sldNum" sz="quarter" idx="12"/>
          </p:nvPr>
        </p:nvSpPr>
        <p:spPr/>
        <p:txBody>
          <a:bodyPr/>
          <a:lstStyle/>
          <a:p>
            <a:fld id="{47EBC45F-4C12-7443-9859-712EC8ACF082}" type="slidenum">
              <a:rPr kumimoji="1" lang="zh-CN" altLang="en-US" smtClean="0"/>
              <a:pPr/>
              <a:t>6</a:t>
            </a:fld>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两个现场思想表达能力的训练</a:t>
            </a:r>
            <a:endParaRPr lang="zh-CN" altLang="en-US" dirty="0"/>
          </a:p>
        </p:txBody>
      </p:sp>
      <p:sp>
        <p:nvSpPr>
          <p:cNvPr id="3" name="内容占位符 2"/>
          <p:cNvSpPr>
            <a:spLocks noGrp="1"/>
          </p:cNvSpPr>
          <p:nvPr>
            <p:ph idx="1"/>
          </p:nvPr>
        </p:nvSpPr>
        <p:spPr/>
        <p:txBody>
          <a:bodyPr>
            <a:normAutofit/>
          </a:bodyPr>
          <a:lstStyle/>
          <a:p>
            <a:r>
              <a:rPr lang="en-US" altLang="zh-CN" dirty="0" smtClean="0"/>
              <a:t>1</a:t>
            </a:r>
            <a:r>
              <a:rPr lang="zh-CN" altLang="en-US" dirty="0" smtClean="0"/>
              <a:t>、怎么理解为人师表？</a:t>
            </a:r>
            <a:endParaRPr lang="en-US" altLang="zh-CN" dirty="0" smtClean="0"/>
          </a:p>
          <a:p>
            <a:r>
              <a:rPr lang="zh-CN" altLang="en-US" dirty="0" smtClean="0">
                <a:latin typeface="仿宋" pitchFamily="49" charset="-122"/>
                <a:ea typeface="仿宋" pitchFamily="49" charset="-122"/>
              </a:rPr>
              <a:t>以师德素养结构为据，做几个方面的解读。</a:t>
            </a:r>
            <a:endParaRPr lang="en-US" altLang="zh-CN" dirty="0" smtClean="0">
              <a:latin typeface="仿宋" pitchFamily="49" charset="-122"/>
              <a:ea typeface="仿宋" pitchFamily="49" charset="-122"/>
            </a:endParaRPr>
          </a:p>
          <a:p>
            <a:r>
              <a:rPr lang="en-US" altLang="zh-CN" dirty="0" smtClean="0"/>
              <a:t>2</a:t>
            </a:r>
            <a:r>
              <a:rPr lang="zh-CN" altLang="en-US" dirty="0" smtClean="0"/>
              <a:t>、将教师比作“园丁”，用教育学的有关知识，谈谈你的新认识？</a:t>
            </a:r>
            <a:endParaRPr lang="en-US" altLang="zh-CN" dirty="0" smtClean="0"/>
          </a:p>
          <a:p>
            <a:r>
              <a:rPr lang="zh-CN" altLang="en-US" dirty="0" smtClean="0">
                <a:latin typeface="仿宋" pitchFamily="49" charset="-122"/>
                <a:ea typeface="仿宋" pitchFamily="49" charset="-122"/>
              </a:rPr>
              <a:t>园丁是什么？与教师的相似处？怎么做？</a:t>
            </a:r>
            <a:endParaRPr lang="en-US" altLang="zh-CN" dirty="0" smtClean="0">
              <a:latin typeface="仿宋" pitchFamily="49" charset="-122"/>
              <a:ea typeface="仿宋" pitchFamily="49" charset="-122"/>
            </a:endParaRPr>
          </a:p>
          <a:p>
            <a:r>
              <a:rPr lang="en-US" altLang="zh-CN" dirty="0" smtClean="0"/>
              <a:t>3</a:t>
            </a:r>
            <a:r>
              <a:rPr lang="zh-CN" altLang="en-US" dirty="0" smtClean="0"/>
              <a:t>、两个课后训练题</a:t>
            </a:r>
            <a:endParaRPr lang="en-US" altLang="zh-CN" dirty="0" smtClean="0"/>
          </a:p>
          <a:p>
            <a:r>
              <a:rPr lang="zh-CN" altLang="en-US" dirty="0" smtClean="0">
                <a:latin typeface="仿宋" pitchFamily="49" charset="-122"/>
                <a:ea typeface="仿宋" pitchFamily="49" charset="-122"/>
              </a:rPr>
              <a:t>请谈谈尊重学生个性心理的依据？</a:t>
            </a:r>
            <a:endParaRPr lang="en-US" altLang="zh-CN" dirty="0" smtClean="0">
              <a:latin typeface="仿宋" pitchFamily="49" charset="-122"/>
              <a:ea typeface="仿宋" pitchFamily="49" charset="-122"/>
            </a:endParaRPr>
          </a:p>
          <a:p>
            <a:r>
              <a:rPr lang="zh-CN" altLang="en-US" dirty="0" smtClean="0">
                <a:latin typeface="仿宋" pitchFamily="49" charset="-122"/>
                <a:ea typeface="仿宋" pitchFamily="49" charset="-122"/>
              </a:rPr>
              <a:t>开展个性化教学怎样进行体系化设计？</a:t>
            </a:r>
            <a:endParaRPr lang="en-US" altLang="zh-CN" dirty="0" smtClean="0">
              <a:latin typeface="仿宋" pitchFamily="49" charset="-122"/>
              <a:ea typeface="仿宋" pitchFamily="49" charset="-122"/>
            </a:endParaRPr>
          </a:p>
          <a:p>
            <a:endParaRPr lang="en-US" altLang="zh-CN" dirty="0" smtClean="0"/>
          </a:p>
          <a:p>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7EBC45F-4C12-7443-9859-712EC8ACF082}" type="slidenum">
              <a:rPr kumimoji="1" lang="zh-CN" altLang="en-US" smtClean="0"/>
              <a:pPr/>
              <a:t>60</a:t>
            </a:fld>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par>
                          <p:cTn id="18" fill="hold">
                            <p:stCondLst>
                              <p:cond delay="500"/>
                            </p:stCondLst>
                            <p:childTnLst>
                              <p:par>
                                <p:cTn id="19" presetID="3" presetClass="entr" presetSubtype="10" fill="hold" nodeType="after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par>
                          <p:cTn id="22" fill="hold">
                            <p:stCondLst>
                              <p:cond delay="1000"/>
                            </p:stCondLst>
                            <p:childTnLst>
                              <p:par>
                                <p:cTn id="23" presetID="3" presetClass="entr" presetSubtype="10" fill="hold"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0" y="1536700"/>
            <a:ext cx="1054100" cy="3784600"/>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698992" y="1377696"/>
            <a:ext cx="3493008" cy="5480304"/>
          </a:xfrm>
          <a:prstGeom prst="rect">
            <a:avLst/>
          </a:prstGeom>
        </p:spPr>
      </p:pic>
      <p:sp>
        <p:nvSpPr>
          <p:cNvPr id="5" name="文本框 4"/>
          <p:cNvSpPr txBox="1"/>
          <p:nvPr/>
        </p:nvSpPr>
        <p:spPr>
          <a:xfrm>
            <a:off x="2334761" y="1602100"/>
            <a:ext cx="6466707" cy="4162871"/>
          </a:xfrm>
          <a:prstGeom prst="rect">
            <a:avLst/>
          </a:prstGeom>
          <a:noFill/>
        </p:spPr>
        <p:txBody>
          <a:bodyPr wrap="square" rtlCol="0">
            <a:spAutoFit/>
          </a:bodyPr>
          <a:lstStyle/>
          <a:p>
            <a:pPr>
              <a:lnSpc>
                <a:spcPct val="150000"/>
              </a:lnSpc>
            </a:pPr>
            <a:r>
              <a:rPr lang="zh-CN" altLang="en-US" sz="3600" b="1" dirty="0">
                <a:solidFill>
                  <a:srgbClr val="002060"/>
                </a:solidFill>
                <a:latin typeface="+mn-ea"/>
              </a:rPr>
              <a:t>一、内容概述</a:t>
            </a:r>
            <a:endParaRPr lang="en-US" altLang="zh-CN" sz="3600" b="1" dirty="0">
              <a:solidFill>
                <a:srgbClr val="002060"/>
              </a:solidFill>
              <a:latin typeface="+mn-ea"/>
            </a:endParaRPr>
          </a:p>
          <a:p>
            <a:pPr>
              <a:lnSpc>
                <a:spcPct val="150000"/>
              </a:lnSpc>
            </a:pPr>
            <a:r>
              <a:rPr lang="zh-CN" altLang="en-US" sz="3600" b="1" dirty="0">
                <a:solidFill>
                  <a:srgbClr val="002060"/>
                </a:solidFill>
                <a:latin typeface="+mn-ea"/>
              </a:rPr>
              <a:t>二、学习目标</a:t>
            </a:r>
            <a:endParaRPr lang="en-US" altLang="zh-CN" sz="3600" b="1" dirty="0">
              <a:solidFill>
                <a:srgbClr val="002060"/>
              </a:solidFill>
              <a:latin typeface="+mn-ea"/>
            </a:endParaRPr>
          </a:p>
          <a:p>
            <a:pPr>
              <a:lnSpc>
                <a:spcPct val="150000"/>
              </a:lnSpc>
            </a:pPr>
            <a:r>
              <a:rPr lang="zh-CN" altLang="en-US" sz="3600" b="1" dirty="0">
                <a:solidFill>
                  <a:srgbClr val="002060"/>
                </a:solidFill>
                <a:latin typeface="+mn-ea"/>
              </a:rPr>
              <a:t>三、学习内容</a:t>
            </a:r>
            <a:endParaRPr lang="en-US" altLang="zh-CN" sz="3600" b="1" dirty="0">
              <a:solidFill>
                <a:srgbClr val="002060"/>
              </a:solidFill>
              <a:latin typeface="+mn-ea"/>
            </a:endParaRPr>
          </a:p>
          <a:p>
            <a:pPr>
              <a:lnSpc>
                <a:spcPct val="150000"/>
              </a:lnSpc>
            </a:pPr>
            <a:r>
              <a:rPr lang="zh-CN" altLang="en-US" sz="3600" b="1" dirty="0">
                <a:solidFill>
                  <a:srgbClr val="002060"/>
                </a:solidFill>
                <a:latin typeface="+mn-ea"/>
              </a:rPr>
              <a:t>四、本期作业</a:t>
            </a:r>
            <a:endParaRPr lang="en-US" altLang="zh-CN" sz="3600" b="1" dirty="0">
              <a:solidFill>
                <a:srgbClr val="002060"/>
              </a:solidFill>
              <a:latin typeface="+mn-ea"/>
            </a:endParaRPr>
          </a:p>
          <a:p>
            <a:pPr>
              <a:lnSpc>
                <a:spcPct val="150000"/>
              </a:lnSpc>
            </a:pPr>
            <a:r>
              <a:rPr lang="zh-CN" altLang="en-US" sz="3600" b="1" dirty="0">
                <a:solidFill>
                  <a:srgbClr val="0070C0"/>
                </a:solidFill>
                <a:latin typeface="+mn-ea"/>
              </a:rPr>
              <a:t>五、参考资料</a:t>
            </a:r>
            <a:endParaRPr lang="en-US" altLang="zh-CN" sz="3600" b="1" dirty="0">
              <a:solidFill>
                <a:srgbClr val="0070C0"/>
              </a:solidFill>
              <a:latin typeface="+mn-ea"/>
            </a:endParaRPr>
          </a:p>
        </p:txBody>
      </p:sp>
      <p:sp>
        <p:nvSpPr>
          <p:cNvPr id="6" name="灯片编号占位符 5"/>
          <p:cNvSpPr>
            <a:spLocks noGrp="1"/>
          </p:cNvSpPr>
          <p:nvPr>
            <p:ph type="sldNum" sz="quarter" idx="12"/>
          </p:nvPr>
        </p:nvSpPr>
        <p:spPr/>
        <p:txBody>
          <a:bodyPr/>
          <a:lstStyle/>
          <a:p>
            <a:fld id="{47EBC45F-4C12-7443-9859-712EC8ACF082}" type="slidenum">
              <a:rPr kumimoji="1" lang="zh-CN" altLang="en-US" smtClean="0"/>
              <a:pPr/>
              <a:t>61</a:t>
            </a:fld>
            <a:endParaRPr kumimoji="1" lang="zh-CN" alt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0" y="0"/>
            <a:ext cx="12192000" cy="1130300"/>
          </a:xfrm>
          <a:prstGeom prst="rect">
            <a:avLst/>
          </a:prstGeom>
        </p:spPr>
      </p:pic>
      <p:sp>
        <p:nvSpPr>
          <p:cNvPr id="10" name="矩形 9"/>
          <p:cNvSpPr/>
          <p:nvPr/>
        </p:nvSpPr>
        <p:spPr>
          <a:xfrm>
            <a:off x="573646" y="1333486"/>
            <a:ext cx="2608406" cy="461665"/>
          </a:xfrm>
          <a:prstGeom prst="rect">
            <a:avLst/>
          </a:prstGeom>
        </p:spPr>
        <p:txBody>
          <a:bodyPr wrap="none">
            <a:spAutoFit/>
          </a:bodyPr>
          <a:lstStyle/>
          <a:p>
            <a:r>
              <a:rPr lang="zh-CN" altLang="en-US" sz="2400" b="1" spc="300" dirty="0">
                <a:solidFill>
                  <a:srgbClr val="064A91"/>
                </a:solidFill>
              </a:rPr>
              <a:t>（一）参考文献</a:t>
            </a:r>
            <a:endParaRPr lang="en-US" altLang="zh-CN" sz="2400" b="1" spc="300" dirty="0">
              <a:solidFill>
                <a:srgbClr val="064A91"/>
              </a:solidFill>
            </a:endParaRPr>
          </a:p>
        </p:txBody>
      </p:sp>
      <p:sp>
        <p:nvSpPr>
          <p:cNvPr id="12" name="标题 1"/>
          <p:cNvSpPr txBox="1"/>
          <p:nvPr/>
        </p:nvSpPr>
        <p:spPr>
          <a:xfrm>
            <a:off x="748976" y="318757"/>
            <a:ext cx="5003934" cy="7974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a:solidFill>
                  <a:schemeClr val="bg1"/>
                </a:solidFill>
                <a:latin typeface="+mn-ea"/>
                <a:ea typeface="+mn-ea"/>
              </a:rPr>
              <a:t>五、学习资料</a:t>
            </a:r>
            <a:endParaRPr lang="zh-CN" altLang="en-US" sz="2000" dirty="0">
              <a:solidFill>
                <a:schemeClr val="bg1"/>
              </a:solidFill>
              <a:latin typeface="+mn-ea"/>
              <a:ea typeface="+mn-ea"/>
            </a:endParaRPr>
          </a:p>
        </p:txBody>
      </p:sp>
      <p:sp>
        <p:nvSpPr>
          <p:cNvPr id="7" name="矩形 6"/>
          <p:cNvSpPr/>
          <p:nvPr/>
        </p:nvSpPr>
        <p:spPr>
          <a:xfrm>
            <a:off x="748976" y="1998337"/>
            <a:ext cx="8998226" cy="1630045"/>
          </a:xfrm>
          <a:prstGeom prst="rect">
            <a:avLst/>
          </a:prstGeom>
        </p:spPr>
        <p:txBody>
          <a:bodyPr wrap="square">
            <a:spAutoFit/>
          </a:bodyPr>
          <a:lstStyle/>
          <a:p>
            <a:pPr indent="304800"/>
            <a:r>
              <a:rPr lang="en-US" altLang="zh-CN" sz="2000" kern="100" dirty="0">
                <a:solidFill>
                  <a:srgbClr val="064A91"/>
                </a:solidFill>
                <a:latin typeface="+mn-ea"/>
                <a:cs typeface="Times New Roman" panose="02020603050405020304" pitchFamily="18" charset="0"/>
              </a:rPr>
              <a:t>1.</a:t>
            </a:r>
            <a:r>
              <a:rPr lang="zh-CN" altLang="en-US" sz="2000" kern="100" dirty="0">
                <a:solidFill>
                  <a:srgbClr val="064A91"/>
                </a:solidFill>
                <a:latin typeface="+mn-ea"/>
                <a:cs typeface="Times New Roman" panose="02020603050405020304" pitchFamily="18" charset="0"/>
              </a:rPr>
              <a:t> 中小学校长专业标准（教育部颁布）</a:t>
            </a:r>
            <a:endParaRPr lang="en-US" altLang="zh-CN" sz="1600" kern="100" dirty="0">
              <a:solidFill>
                <a:schemeClr val="tx1">
                  <a:lumMod val="65000"/>
                  <a:lumOff val="35000"/>
                </a:schemeClr>
              </a:solidFill>
              <a:latin typeface="+mn-ea"/>
              <a:cs typeface="Times New Roman" panose="02020603050405020304" pitchFamily="18" charset="0"/>
            </a:endParaRPr>
          </a:p>
          <a:p>
            <a:pPr indent="304800"/>
            <a:r>
              <a:rPr lang="en-US" altLang="zh-CN" sz="2000" kern="100" dirty="0">
                <a:solidFill>
                  <a:srgbClr val="064A91"/>
                </a:solidFill>
                <a:latin typeface="+mn-ea"/>
                <a:cs typeface="Times New Roman" panose="02020603050405020304" pitchFamily="18" charset="0"/>
              </a:rPr>
              <a:t>2.</a:t>
            </a:r>
            <a:r>
              <a:rPr lang="zh-CN" altLang="en-US" sz="2000" kern="100" dirty="0">
                <a:solidFill>
                  <a:srgbClr val="064A91"/>
                </a:solidFill>
                <a:latin typeface="+mn-ea"/>
                <a:cs typeface="Times New Roman" panose="02020603050405020304" pitchFamily="18" charset="0"/>
              </a:rPr>
              <a:t> 中小学教师专业标准</a:t>
            </a:r>
            <a:r>
              <a:rPr lang="zh-CN" altLang="en-US" sz="2000" kern="100" dirty="0">
                <a:solidFill>
                  <a:srgbClr val="064A91"/>
                </a:solidFill>
                <a:latin typeface="+mn-ea"/>
                <a:cs typeface="Times New Roman" panose="02020603050405020304" pitchFamily="18" charset="0"/>
                <a:sym typeface="+mn-ea"/>
              </a:rPr>
              <a:t>（教育部颁布）</a:t>
            </a:r>
            <a:endParaRPr lang="en-US" altLang="zh-CN" sz="2000" kern="100" dirty="0">
              <a:solidFill>
                <a:schemeClr val="tx1">
                  <a:lumMod val="65000"/>
                  <a:lumOff val="35000"/>
                </a:schemeClr>
              </a:solidFill>
              <a:latin typeface="+mn-ea"/>
              <a:cs typeface="Times New Roman" panose="02020603050405020304" pitchFamily="18" charset="0"/>
            </a:endParaRPr>
          </a:p>
          <a:p>
            <a:pPr indent="304800"/>
            <a:r>
              <a:rPr lang="en-US" altLang="zh-CN" sz="2000" kern="100" dirty="0">
                <a:solidFill>
                  <a:srgbClr val="064A91"/>
                </a:solidFill>
                <a:latin typeface="+mn-ea"/>
                <a:cs typeface="Times New Roman" panose="02020603050405020304" pitchFamily="18" charset="0"/>
              </a:rPr>
              <a:t>3</a:t>
            </a:r>
            <a:r>
              <a:rPr lang="zh-CN" altLang="en-US" sz="2000" kern="100" dirty="0">
                <a:solidFill>
                  <a:srgbClr val="064A91"/>
                </a:solidFill>
                <a:latin typeface="+mn-ea"/>
                <a:cs typeface="Times New Roman" panose="02020603050405020304" pitchFamily="18" charset="0"/>
              </a:rPr>
              <a:t>、教育现代化</a:t>
            </a:r>
            <a:r>
              <a:rPr lang="en-US" altLang="zh-CN" sz="2000" kern="100" dirty="0">
                <a:solidFill>
                  <a:srgbClr val="064A91"/>
                </a:solidFill>
                <a:latin typeface="+mn-ea"/>
                <a:cs typeface="Times New Roman" panose="02020603050405020304" pitchFamily="18" charset="0"/>
              </a:rPr>
              <a:t>2035</a:t>
            </a:r>
            <a:r>
              <a:rPr lang="zh-CN" altLang="en-US" sz="2000" kern="100" dirty="0">
                <a:solidFill>
                  <a:srgbClr val="064A91"/>
                </a:solidFill>
                <a:latin typeface="+mn-ea"/>
                <a:cs typeface="Times New Roman" panose="02020603050405020304" pitchFamily="18" charset="0"/>
              </a:rPr>
              <a:t>（中共中央国务院颁发）</a:t>
            </a:r>
          </a:p>
          <a:p>
            <a:pPr indent="304800"/>
            <a:r>
              <a:rPr lang="en-US" altLang="zh-CN" sz="2000" kern="100" dirty="0">
                <a:solidFill>
                  <a:srgbClr val="064A91"/>
                </a:solidFill>
                <a:latin typeface="+mn-ea"/>
                <a:cs typeface="Times New Roman" panose="02020603050405020304" pitchFamily="18" charset="0"/>
              </a:rPr>
              <a:t>4</a:t>
            </a:r>
            <a:r>
              <a:rPr lang="zh-CN" altLang="en-US" sz="2000" kern="100" dirty="0">
                <a:solidFill>
                  <a:srgbClr val="064A91"/>
                </a:solidFill>
                <a:latin typeface="+mn-ea"/>
                <a:cs typeface="Times New Roman" panose="02020603050405020304" pitchFamily="18" charset="0"/>
              </a:rPr>
              <a:t>、中国共产党第十九届中央委员会第四次全体会议决议（关于教育的部分）</a:t>
            </a:r>
          </a:p>
          <a:p>
            <a:pPr indent="304800"/>
            <a:r>
              <a:rPr lang="en-US" altLang="zh-CN" sz="2000" kern="100" dirty="0">
                <a:solidFill>
                  <a:srgbClr val="064A91"/>
                </a:solidFill>
                <a:latin typeface="+mn-ea"/>
                <a:cs typeface="Times New Roman" panose="02020603050405020304" pitchFamily="18" charset="0"/>
              </a:rPr>
              <a:t>5</a:t>
            </a:r>
            <a:r>
              <a:rPr lang="zh-CN" altLang="en-US" sz="2000" kern="100" dirty="0">
                <a:solidFill>
                  <a:srgbClr val="064A91"/>
                </a:solidFill>
                <a:latin typeface="+mn-ea"/>
                <a:cs typeface="Times New Roman" panose="02020603050405020304" pitchFamily="18" charset="0"/>
              </a:rPr>
              <a:t>、</a:t>
            </a:r>
            <a:r>
              <a:rPr lang="en-US" altLang="zh-CN" sz="2000" kern="100" dirty="0">
                <a:solidFill>
                  <a:srgbClr val="064A91"/>
                </a:solidFill>
                <a:latin typeface="+mn-ea"/>
                <a:cs typeface="Times New Roman" panose="02020603050405020304" pitchFamily="18" charset="0"/>
              </a:rPr>
              <a:t>2020</a:t>
            </a:r>
            <a:r>
              <a:rPr lang="zh-CN" altLang="en-US" sz="2000" kern="100" dirty="0">
                <a:solidFill>
                  <a:srgbClr val="064A91"/>
                </a:solidFill>
                <a:latin typeface="+mn-ea"/>
                <a:cs typeface="Times New Roman" panose="02020603050405020304" pitchFamily="18" charset="0"/>
              </a:rPr>
              <a:t>年政府工作报告</a:t>
            </a:r>
            <a:r>
              <a:rPr lang="zh-CN" altLang="en-US" sz="2000" kern="100" dirty="0">
                <a:solidFill>
                  <a:srgbClr val="064A91"/>
                </a:solidFill>
                <a:latin typeface="+mn-ea"/>
                <a:cs typeface="Times New Roman" panose="02020603050405020304" pitchFamily="18" charset="0"/>
                <a:sym typeface="+mn-ea"/>
              </a:rPr>
              <a:t>（关于教育的部分）</a:t>
            </a:r>
            <a:endParaRPr lang="zh-CN" altLang="en-US" sz="2000" kern="100" dirty="0">
              <a:solidFill>
                <a:srgbClr val="064A91"/>
              </a:solidFill>
              <a:latin typeface="+mn-ea"/>
              <a:cs typeface="Times New Roman" panose="02020603050405020304" pitchFamily="18" charset="0"/>
            </a:endParaRPr>
          </a:p>
        </p:txBody>
      </p:sp>
      <p:sp>
        <p:nvSpPr>
          <p:cNvPr id="9" name="矩形 8"/>
          <p:cNvSpPr/>
          <p:nvPr/>
        </p:nvSpPr>
        <p:spPr>
          <a:xfrm>
            <a:off x="573646" y="3874362"/>
            <a:ext cx="2608406" cy="461665"/>
          </a:xfrm>
          <a:prstGeom prst="rect">
            <a:avLst/>
          </a:prstGeom>
        </p:spPr>
        <p:txBody>
          <a:bodyPr wrap="none">
            <a:spAutoFit/>
          </a:bodyPr>
          <a:lstStyle/>
          <a:p>
            <a:r>
              <a:rPr lang="zh-CN" altLang="en-US" sz="2400" b="1" spc="300" dirty="0">
                <a:solidFill>
                  <a:srgbClr val="064A91"/>
                </a:solidFill>
              </a:rPr>
              <a:t>（二）推荐书目</a:t>
            </a:r>
            <a:endParaRPr lang="en-US" altLang="zh-CN" sz="2400" b="1" spc="300" dirty="0">
              <a:solidFill>
                <a:srgbClr val="064A91"/>
              </a:solidFill>
            </a:endParaRPr>
          </a:p>
        </p:txBody>
      </p:sp>
      <p:sp>
        <p:nvSpPr>
          <p:cNvPr id="13" name="矩形 12"/>
          <p:cNvSpPr/>
          <p:nvPr/>
        </p:nvSpPr>
        <p:spPr>
          <a:xfrm>
            <a:off x="688542" y="4570407"/>
            <a:ext cx="8998226" cy="1938992"/>
          </a:xfrm>
          <a:prstGeom prst="rect">
            <a:avLst/>
          </a:prstGeom>
        </p:spPr>
        <p:txBody>
          <a:bodyPr wrap="square">
            <a:spAutoFit/>
          </a:bodyPr>
          <a:lstStyle/>
          <a:p>
            <a:pPr indent="304800"/>
            <a:r>
              <a:rPr lang="en-US" altLang="zh-CN" sz="2000" kern="100" dirty="0">
                <a:solidFill>
                  <a:srgbClr val="064A91"/>
                </a:solidFill>
                <a:latin typeface="+mn-ea"/>
                <a:cs typeface="Times New Roman" panose="02020603050405020304" pitchFamily="18" charset="0"/>
              </a:rPr>
              <a:t>1.</a:t>
            </a:r>
            <a:r>
              <a:rPr lang="zh-CN" altLang="en-US" sz="2000" kern="100" dirty="0">
                <a:solidFill>
                  <a:srgbClr val="064A91"/>
                </a:solidFill>
                <a:latin typeface="+mn-ea"/>
                <a:cs typeface="Times New Roman" panose="02020603050405020304" pitchFamily="18" charset="0"/>
              </a:rPr>
              <a:t> 马克思人学理论</a:t>
            </a:r>
            <a:r>
              <a:rPr lang="en-US" altLang="zh-CN" sz="2000" kern="100" dirty="0">
                <a:solidFill>
                  <a:srgbClr val="064A91"/>
                </a:solidFill>
                <a:latin typeface="+mn-ea"/>
                <a:cs typeface="Times New Roman" panose="02020603050405020304" pitchFamily="18" charset="0"/>
              </a:rPr>
              <a:t>(</a:t>
            </a:r>
            <a:r>
              <a:rPr lang="zh-CN" altLang="en-US" sz="2000" kern="100" dirty="0">
                <a:solidFill>
                  <a:srgbClr val="064A91"/>
                </a:solidFill>
                <a:latin typeface="+mn-ea"/>
                <a:cs typeface="Times New Roman" panose="02020603050405020304" pitchFamily="18" charset="0"/>
              </a:rPr>
              <a:t>袁贵仁著）</a:t>
            </a:r>
            <a:endParaRPr lang="en-US" altLang="zh-CN" sz="1600" kern="100" dirty="0">
              <a:solidFill>
                <a:schemeClr val="tx1">
                  <a:lumMod val="65000"/>
                  <a:lumOff val="35000"/>
                </a:schemeClr>
              </a:solidFill>
              <a:latin typeface="+mn-ea"/>
              <a:cs typeface="Times New Roman" panose="02020603050405020304" pitchFamily="18" charset="0"/>
            </a:endParaRPr>
          </a:p>
          <a:p>
            <a:pPr indent="304800"/>
            <a:r>
              <a:rPr lang="en-US" altLang="zh-CN" sz="2000" kern="100" dirty="0">
                <a:solidFill>
                  <a:srgbClr val="064A91"/>
                </a:solidFill>
                <a:latin typeface="+mn-ea"/>
                <a:cs typeface="Times New Roman" panose="02020603050405020304" pitchFamily="18" charset="0"/>
              </a:rPr>
              <a:t>2.</a:t>
            </a:r>
            <a:r>
              <a:rPr lang="zh-CN" altLang="en-US" sz="2000" kern="100" dirty="0">
                <a:solidFill>
                  <a:srgbClr val="064A91"/>
                </a:solidFill>
                <a:latin typeface="+mn-ea"/>
                <a:cs typeface="Times New Roman" panose="02020603050405020304" pitchFamily="18" charset="0"/>
              </a:rPr>
              <a:t> 心理学</a:t>
            </a:r>
            <a:r>
              <a:rPr lang="zh-CN" altLang="en-US" sz="2000" kern="100" dirty="0" smtClean="0">
                <a:solidFill>
                  <a:srgbClr val="064A91"/>
                </a:solidFill>
                <a:latin typeface="+mn-ea"/>
                <a:cs typeface="Times New Roman" panose="02020603050405020304" pitchFamily="18" charset="0"/>
              </a:rPr>
              <a:t>（任选著者）</a:t>
            </a:r>
            <a:endParaRPr lang="zh-CN" altLang="en-US" sz="2000" kern="100" dirty="0">
              <a:solidFill>
                <a:srgbClr val="064A91"/>
              </a:solidFill>
              <a:latin typeface="+mn-ea"/>
              <a:cs typeface="Times New Roman" panose="02020603050405020304" pitchFamily="18" charset="0"/>
            </a:endParaRPr>
          </a:p>
          <a:p>
            <a:pPr indent="304800"/>
            <a:r>
              <a:rPr lang="en-US" altLang="zh-CN" sz="2000" kern="100" dirty="0">
                <a:solidFill>
                  <a:srgbClr val="064A91"/>
                </a:solidFill>
                <a:latin typeface="+mn-ea"/>
                <a:cs typeface="Times New Roman" panose="02020603050405020304" pitchFamily="18" charset="0"/>
              </a:rPr>
              <a:t>3</a:t>
            </a:r>
            <a:r>
              <a:rPr lang="zh-CN" altLang="en-US" sz="2000" kern="100" dirty="0">
                <a:solidFill>
                  <a:srgbClr val="064A91"/>
                </a:solidFill>
                <a:latin typeface="+mn-ea"/>
                <a:cs typeface="Times New Roman" panose="02020603050405020304" pitchFamily="18" charset="0"/>
              </a:rPr>
              <a:t>、教育学</a:t>
            </a:r>
            <a:r>
              <a:rPr lang="zh-CN" altLang="en-US" sz="2000" kern="100" dirty="0" smtClean="0">
                <a:solidFill>
                  <a:srgbClr val="064A91"/>
                </a:solidFill>
                <a:latin typeface="+mn-ea"/>
                <a:cs typeface="Times New Roman" panose="02020603050405020304" pitchFamily="18" charset="0"/>
              </a:rPr>
              <a:t>（任选著者，课程与教学管理部分）</a:t>
            </a:r>
            <a:endParaRPr lang="zh-CN" altLang="en-US" sz="2000" kern="100" dirty="0">
              <a:solidFill>
                <a:srgbClr val="064A91"/>
              </a:solidFill>
              <a:latin typeface="+mn-ea"/>
              <a:cs typeface="Times New Roman" panose="02020603050405020304" pitchFamily="18" charset="0"/>
            </a:endParaRPr>
          </a:p>
          <a:p>
            <a:pPr indent="304800"/>
            <a:r>
              <a:rPr lang="en-US" altLang="zh-CN" sz="2000" kern="100" dirty="0">
                <a:solidFill>
                  <a:srgbClr val="064A91"/>
                </a:solidFill>
                <a:latin typeface="+mn-ea"/>
                <a:cs typeface="Times New Roman" panose="02020603050405020304" pitchFamily="18" charset="0"/>
              </a:rPr>
              <a:t>4</a:t>
            </a:r>
            <a:r>
              <a:rPr lang="zh-CN" altLang="en-US" sz="2000" kern="100" dirty="0">
                <a:solidFill>
                  <a:srgbClr val="064A91"/>
                </a:solidFill>
                <a:latin typeface="+mn-ea"/>
                <a:cs typeface="Times New Roman" panose="02020603050405020304" pitchFamily="18" charset="0"/>
              </a:rPr>
              <a:t>、管理学</a:t>
            </a:r>
            <a:r>
              <a:rPr lang="zh-CN" altLang="en-US" sz="2000" kern="100" dirty="0" smtClean="0">
                <a:solidFill>
                  <a:srgbClr val="064A91"/>
                </a:solidFill>
                <a:latin typeface="+mn-ea"/>
                <a:cs typeface="Times New Roman" panose="02020603050405020304" pitchFamily="18" charset="0"/>
              </a:rPr>
              <a:t>（任选著者，提高领导力部分）</a:t>
            </a:r>
            <a:endParaRPr lang="en-US" altLang="zh-CN" sz="2000" kern="100" dirty="0" smtClean="0">
              <a:solidFill>
                <a:srgbClr val="064A91"/>
              </a:solidFill>
              <a:latin typeface="+mn-ea"/>
              <a:cs typeface="Times New Roman" panose="02020603050405020304" pitchFamily="18" charset="0"/>
            </a:endParaRPr>
          </a:p>
          <a:p>
            <a:pPr indent="304800"/>
            <a:r>
              <a:rPr lang="en-US" altLang="zh-CN" sz="2000" kern="100" dirty="0" smtClean="0">
                <a:solidFill>
                  <a:srgbClr val="064A91"/>
                </a:solidFill>
                <a:latin typeface="+mn-ea"/>
                <a:cs typeface="Times New Roman" panose="02020603050405020304" pitchFamily="18" charset="0"/>
              </a:rPr>
              <a:t>5</a:t>
            </a:r>
            <a:r>
              <a:rPr lang="zh-CN" altLang="en-US" sz="2000" kern="100" dirty="0" smtClean="0">
                <a:solidFill>
                  <a:srgbClr val="064A91"/>
                </a:solidFill>
                <a:latin typeface="+mn-ea"/>
                <a:cs typeface="Times New Roman" panose="02020603050405020304" pitchFamily="18" charset="0"/>
              </a:rPr>
              <a:t>、课程论（任选著者）</a:t>
            </a:r>
            <a:endParaRPr lang="en-US" altLang="zh-CN" sz="2000" kern="100" dirty="0" smtClean="0">
              <a:solidFill>
                <a:srgbClr val="064A91"/>
              </a:solidFill>
              <a:latin typeface="+mn-ea"/>
              <a:cs typeface="Times New Roman" panose="02020603050405020304" pitchFamily="18" charset="0"/>
            </a:endParaRPr>
          </a:p>
          <a:p>
            <a:pPr indent="304800"/>
            <a:r>
              <a:rPr lang="en-US" altLang="zh-CN" sz="2000" kern="100" dirty="0" smtClean="0">
                <a:solidFill>
                  <a:srgbClr val="064A91"/>
                </a:solidFill>
                <a:latin typeface="+mn-ea"/>
                <a:cs typeface="Times New Roman" panose="02020603050405020304" pitchFamily="18" charset="0"/>
              </a:rPr>
              <a:t>6</a:t>
            </a:r>
            <a:r>
              <a:rPr lang="zh-CN" altLang="en-US" sz="2000" kern="100" dirty="0" smtClean="0">
                <a:solidFill>
                  <a:srgbClr val="064A91"/>
                </a:solidFill>
                <a:latin typeface="+mn-ea"/>
                <a:cs typeface="Times New Roman" panose="02020603050405020304" pitchFamily="18" charset="0"/>
              </a:rPr>
              <a:t>、教学论（任选著者）</a:t>
            </a:r>
            <a:endParaRPr lang="zh-CN" altLang="en-US" sz="2000" kern="100" dirty="0">
              <a:solidFill>
                <a:srgbClr val="064A91"/>
              </a:solidFill>
              <a:latin typeface="+mn-ea"/>
              <a:cs typeface="Times New Roman" panose="02020603050405020304" pitchFamily="18" charset="0"/>
            </a:endParaRPr>
          </a:p>
        </p:txBody>
      </p:sp>
      <p:sp>
        <p:nvSpPr>
          <p:cNvPr id="11" name="灯片编号占位符 10"/>
          <p:cNvSpPr>
            <a:spLocks noGrp="1"/>
          </p:cNvSpPr>
          <p:nvPr>
            <p:ph type="sldNum" sz="quarter" idx="12"/>
          </p:nvPr>
        </p:nvSpPr>
        <p:spPr/>
        <p:txBody>
          <a:bodyPr/>
          <a:lstStyle/>
          <a:p>
            <a:fld id="{47EBC45F-4C12-7443-9859-712EC8ACF082}" type="slidenum">
              <a:rPr kumimoji="1" lang="zh-CN" altLang="en-US" smtClean="0"/>
              <a:pPr/>
              <a:t>62</a:t>
            </a:fld>
            <a:endParaRPr kumimoji="1" lang="zh-CN" alt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在生活中我快乐地向前！</a:t>
            </a:r>
            <a:endParaRPr lang="zh-CN" altLang="en-US" dirty="0"/>
          </a:p>
        </p:txBody>
      </p:sp>
      <p:graphicFrame>
        <p:nvGraphicFramePr>
          <p:cNvPr id="4" name="内容占位符 3"/>
          <p:cNvGraphicFramePr>
            <a:graphicFrameLocks noGrp="1"/>
          </p:cNvGraphicFramePr>
          <p:nvPr>
            <p:ph idx="1"/>
          </p:nvPr>
        </p:nvGraphicFramePr>
        <p:xfrm>
          <a:off x="-1333552"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5b0988e595225.cdn.sohucs.com/images/20191203/39b80a0328564a17ace4599ad9276d9f.jpeg"/>
          <p:cNvPicPr>
            <a:picLocks noChangeAspect="1" noChangeArrowheads="1"/>
          </p:cNvPicPr>
          <p:nvPr/>
        </p:nvPicPr>
        <p:blipFill>
          <a:blip r:embed="rId7" cstate="print"/>
          <a:srcRect/>
          <a:stretch>
            <a:fillRect/>
          </a:stretch>
        </p:blipFill>
        <p:spPr bwMode="auto">
          <a:xfrm>
            <a:off x="7797632" y="1714488"/>
            <a:ext cx="3918157" cy="4700570"/>
          </a:xfrm>
          <a:prstGeom prst="rect">
            <a:avLst/>
          </a:prstGeom>
          <a:noFill/>
        </p:spPr>
      </p:pic>
      <p:sp>
        <p:nvSpPr>
          <p:cNvPr id="5" name="灯片编号占位符 4"/>
          <p:cNvSpPr>
            <a:spLocks noGrp="1"/>
          </p:cNvSpPr>
          <p:nvPr>
            <p:ph type="sldNum" sz="quarter" idx="12"/>
          </p:nvPr>
        </p:nvSpPr>
        <p:spPr/>
        <p:txBody>
          <a:bodyPr/>
          <a:lstStyle/>
          <a:p>
            <a:fld id="{47EBC45F-4C12-7443-9859-712EC8ACF082}" type="slidenum">
              <a:rPr kumimoji="1" lang="zh-CN" altLang="en-US" smtClean="0"/>
              <a:pPr/>
              <a:t>63</a:t>
            </a:fld>
            <a:endParaRPr kumimoji="1" lang="zh-CN" alt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3100" b="1" dirty="0"/>
              <a:t>中共中央 国务院</a:t>
            </a:r>
            <a:r>
              <a:rPr lang="zh-CN" altLang="zh-CN" sz="3100" dirty="0"/>
              <a:t/>
            </a:r>
            <a:br>
              <a:rPr lang="zh-CN" altLang="zh-CN" sz="3100" dirty="0"/>
            </a:br>
            <a:r>
              <a:rPr lang="zh-CN" altLang="zh-CN" sz="3100" b="1" dirty="0"/>
              <a:t>关于全面深化新时代教师队伍建设改革的</a:t>
            </a:r>
            <a:r>
              <a:rPr lang="zh-CN" altLang="zh-CN" sz="3100" b="1" dirty="0" smtClean="0"/>
              <a:t>意见</a:t>
            </a:r>
            <a:endParaRPr lang="zh-CN" altLang="en-US" dirty="0"/>
          </a:p>
        </p:txBody>
      </p:sp>
      <p:sp>
        <p:nvSpPr>
          <p:cNvPr id="3" name="内容占位符 2"/>
          <p:cNvSpPr>
            <a:spLocks noGrp="1"/>
          </p:cNvSpPr>
          <p:nvPr>
            <p:ph idx="1"/>
          </p:nvPr>
        </p:nvSpPr>
        <p:spPr>
          <a:xfrm>
            <a:off x="285710" y="1600200"/>
            <a:ext cx="11620581" cy="5043510"/>
          </a:xfrm>
        </p:spPr>
        <p:txBody>
          <a:bodyPr>
            <a:noAutofit/>
          </a:bodyPr>
          <a:lstStyle/>
          <a:p>
            <a:r>
              <a:rPr lang="zh-CN" altLang="zh-CN" sz="2800" dirty="0" smtClean="0">
                <a:solidFill>
                  <a:schemeClr val="bg1">
                    <a:lumMod val="50000"/>
                  </a:schemeClr>
                </a:solidFill>
                <a:latin typeface="仿宋" pitchFamily="49" charset="-122"/>
                <a:ea typeface="仿宋" pitchFamily="49" charset="-122"/>
              </a:rPr>
              <a:t>到</a:t>
            </a:r>
            <a:r>
              <a:rPr lang="en-US" altLang="zh-CN" sz="2800" dirty="0">
                <a:solidFill>
                  <a:schemeClr val="bg1">
                    <a:lumMod val="50000"/>
                  </a:schemeClr>
                </a:solidFill>
                <a:latin typeface="仿宋" pitchFamily="49" charset="-122"/>
                <a:ea typeface="仿宋" pitchFamily="49" charset="-122"/>
              </a:rPr>
              <a:t>2035</a:t>
            </a:r>
            <a:r>
              <a:rPr lang="zh-CN" altLang="zh-CN" sz="2800" dirty="0">
                <a:solidFill>
                  <a:schemeClr val="bg1">
                    <a:lumMod val="50000"/>
                  </a:schemeClr>
                </a:solidFill>
                <a:latin typeface="仿宋" pitchFamily="49" charset="-122"/>
                <a:ea typeface="仿宋" pitchFamily="49" charset="-122"/>
              </a:rPr>
              <a:t>年，教师综合素质、专业化水平和创新能力大幅提升，培养造就数以</a:t>
            </a:r>
            <a:r>
              <a:rPr lang="zh-CN" altLang="zh-CN" sz="2800" u="sng" dirty="0">
                <a:latin typeface="仿宋" pitchFamily="49" charset="-122"/>
                <a:ea typeface="仿宋" pitchFamily="49" charset="-122"/>
              </a:rPr>
              <a:t>百万计</a:t>
            </a:r>
            <a:r>
              <a:rPr lang="zh-CN" altLang="zh-CN" sz="2800" dirty="0">
                <a:solidFill>
                  <a:schemeClr val="bg1">
                    <a:lumMod val="50000"/>
                  </a:schemeClr>
                </a:solidFill>
                <a:latin typeface="仿宋" pitchFamily="49" charset="-122"/>
                <a:ea typeface="仿宋" pitchFamily="49" charset="-122"/>
              </a:rPr>
              <a:t>的骨干教师、数以</a:t>
            </a:r>
            <a:r>
              <a:rPr lang="zh-CN" altLang="zh-CN" sz="2800" u="sng" dirty="0">
                <a:latin typeface="仿宋" pitchFamily="49" charset="-122"/>
                <a:ea typeface="仿宋" pitchFamily="49" charset="-122"/>
              </a:rPr>
              <a:t>十万计</a:t>
            </a:r>
            <a:r>
              <a:rPr lang="zh-CN" altLang="zh-CN" sz="2800" dirty="0">
                <a:solidFill>
                  <a:schemeClr val="bg1">
                    <a:lumMod val="50000"/>
                  </a:schemeClr>
                </a:solidFill>
                <a:latin typeface="仿宋" pitchFamily="49" charset="-122"/>
                <a:ea typeface="仿宋" pitchFamily="49" charset="-122"/>
              </a:rPr>
              <a:t>的卓越教师、数以</a:t>
            </a:r>
            <a:r>
              <a:rPr lang="zh-CN" altLang="zh-CN" sz="2800" u="sng" dirty="0">
                <a:latin typeface="仿宋" pitchFamily="49" charset="-122"/>
                <a:ea typeface="仿宋" pitchFamily="49" charset="-122"/>
              </a:rPr>
              <a:t>万计</a:t>
            </a:r>
            <a:r>
              <a:rPr lang="zh-CN" altLang="zh-CN" sz="2800" dirty="0">
                <a:solidFill>
                  <a:schemeClr val="bg1">
                    <a:lumMod val="50000"/>
                  </a:schemeClr>
                </a:solidFill>
                <a:latin typeface="仿宋" pitchFamily="49" charset="-122"/>
                <a:ea typeface="仿宋" pitchFamily="49" charset="-122"/>
              </a:rPr>
              <a:t>的教育家型教师</a:t>
            </a:r>
            <a:r>
              <a:rPr lang="zh-CN" altLang="zh-CN" sz="2800" dirty="0" smtClean="0">
                <a:solidFill>
                  <a:schemeClr val="bg1">
                    <a:lumMod val="50000"/>
                  </a:schemeClr>
                </a:solidFill>
                <a:latin typeface="仿宋" pitchFamily="49" charset="-122"/>
                <a:ea typeface="仿宋" pitchFamily="49" charset="-122"/>
              </a:rPr>
              <a:t>。</a:t>
            </a:r>
            <a:r>
              <a:rPr lang="zh-CN" altLang="en-US" sz="2800" dirty="0" smtClean="0">
                <a:solidFill>
                  <a:schemeClr val="bg1">
                    <a:lumMod val="50000"/>
                  </a:schemeClr>
                </a:solidFill>
                <a:latin typeface="仿宋" pitchFamily="49" charset="-122"/>
                <a:ea typeface="仿宋" pitchFamily="49" charset="-122"/>
              </a:rPr>
              <a:t>让</a:t>
            </a:r>
            <a:r>
              <a:rPr lang="zh-CN" altLang="zh-CN" sz="2800" dirty="0" smtClean="0">
                <a:solidFill>
                  <a:schemeClr val="bg1">
                    <a:lumMod val="50000"/>
                  </a:schemeClr>
                </a:solidFill>
                <a:latin typeface="仿宋" pitchFamily="49" charset="-122"/>
                <a:ea typeface="仿宋" pitchFamily="49" charset="-122"/>
              </a:rPr>
              <a:t>尊师重教</a:t>
            </a:r>
            <a:r>
              <a:rPr lang="zh-CN" altLang="zh-CN" sz="2800" dirty="0">
                <a:solidFill>
                  <a:schemeClr val="bg1">
                    <a:lumMod val="50000"/>
                  </a:schemeClr>
                </a:solidFill>
                <a:latin typeface="仿宋" pitchFamily="49" charset="-122"/>
                <a:ea typeface="仿宋" pitchFamily="49" charset="-122"/>
              </a:rPr>
              <a:t>蔚然成风，广大教师在岗位上有幸福感、事业上有成就感、社会上有荣誉感，教师成为让人羡慕的职业。</a:t>
            </a:r>
          </a:p>
          <a:p>
            <a:r>
              <a:rPr lang="zh-CN" altLang="zh-CN" sz="2800" dirty="0">
                <a:solidFill>
                  <a:schemeClr val="bg1">
                    <a:lumMod val="50000"/>
                  </a:schemeClr>
                </a:solidFill>
                <a:latin typeface="仿宋" pitchFamily="49" charset="-122"/>
                <a:ea typeface="仿宋" pitchFamily="49" charset="-122"/>
              </a:rPr>
              <a:t>加强中小学校长队伍建设，努力造就一支政治过硬、品德高尚、业务精湛、治校有方的校长队伍</a:t>
            </a:r>
            <a:r>
              <a:rPr lang="zh-CN" altLang="zh-CN" sz="2800" dirty="0" smtClean="0">
                <a:solidFill>
                  <a:schemeClr val="bg1">
                    <a:lumMod val="50000"/>
                  </a:schemeClr>
                </a:solidFill>
                <a:latin typeface="仿宋" pitchFamily="49" charset="-122"/>
                <a:ea typeface="仿宋" pitchFamily="49" charset="-122"/>
              </a:rPr>
              <a:t>。支持</a:t>
            </a:r>
            <a:r>
              <a:rPr lang="zh-CN" altLang="zh-CN" sz="2800" dirty="0">
                <a:solidFill>
                  <a:schemeClr val="bg1">
                    <a:lumMod val="50000"/>
                  </a:schemeClr>
                </a:solidFill>
                <a:latin typeface="仿宋" pitchFamily="49" charset="-122"/>
                <a:ea typeface="仿宋" pitchFamily="49" charset="-122"/>
              </a:rPr>
              <a:t>教师和校长大胆探索，创新教育思想、教育模式、教育方法，形成教学特色和办学风格，营造</a:t>
            </a:r>
            <a:r>
              <a:rPr lang="zh-CN" altLang="zh-CN" sz="2800" u="sng" dirty="0">
                <a:latin typeface="仿宋" pitchFamily="49" charset="-122"/>
                <a:ea typeface="仿宋" pitchFamily="49" charset="-122"/>
              </a:rPr>
              <a:t>教育家</a:t>
            </a:r>
            <a:r>
              <a:rPr lang="zh-CN" altLang="zh-CN" sz="2800" dirty="0">
                <a:solidFill>
                  <a:schemeClr val="bg1">
                    <a:lumMod val="50000"/>
                  </a:schemeClr>
                </a:solidFill>
                <a:latin typeface="仿宋" pitchFamily="49" charset="-122"/>
                <a:ea typeface="仿宋" pitchFamily="49" charset="-122"/>
              </a:rPr>
              <a:t>脱颖而出的制度环境。</a:t>
            </a:r>
            <a:endParaRPr lang="zh-CN" altLang="en-US" sz="2800" u="sng" dirty="0">
              <a:latin typeface="仿宋" pitchFamily="49" charset="-122"/>
              <a:ea typeface="仿宋" pitchFamily="49" charset="-122"/>
            </a:endParaRPr>
          </a:p>
        </p:txBody>
      </p:sp>
      <p:sp>
        <p:nvSpPr>
          <p:cNvPr id="4" name="灯片编号占位符 3"/>
          <p:cNvSpPr>
            <a:spLocks noGrp="1"/>
          </p:cNvSpPr>
          <p:nvPr>
            <p:ph type="sldNum" sz="quarter" idx="12"/>
          </p:nvPr>
        </p:nvSpPr>
        <p:spPr/>
        <p:txBody>
          <a:bodyPr/>
          <a:lstStyle/>
          <a:p>
            <a:fld id="{0012E76F-59AC-4ADB-A1DB-0ABD66CB6E7B}" type="slidenum">
              <a:rPr lang="zh-CN" altLang="en-US" smtClean="0"/>
              <a:pPr/>
              <a:t>64</a:t>
            </a:fld>
            <a:endParaRPr lang="zh-CN" altLang="en-US"/>
          </a:p>
        </p:txBody>
      </p:sp>
      <p:sp>
        <p:nvSpPr>
          <p:cNvPr id="6" name="矩形 5"/>
          <p:cNvSpPr/>
          <p:nvPr/>
        </p:nvSpPr>
        <p:spPr>
          <a:xfrm>
            <a:off x="869912" y="2744778"/>
            <a:ext cx="10763325" cy="3390624"/>
          </a:xfrm>
          <a:prstGeom prst="rect">
            <a:avLst/>
          </a:prstGeom>
          <a:noFill/>
        </p:spPr>
        <p:txBody>
          <a:bodyPr wrap="none" lIns="91440" tIns="45720" rIns="91440" bIns="45720">
            <a:prstTxWarp prst="textArchUp">
              <a:avLst>
                <a:gd name="adj" fmla="val 8245412"/>
              </a:avLst>
            </a:prstTxWarp>
            <a:spAutoFit/>
          </a:bodyPr>
          <a:lstStyle/>
          <a:p>
            <a:pPr algn="ctr"/>
            <a:r>
              <a:rPr lang="zh-CN" altLang="en-US" sz="5400" b="1" cap="none" spc="0" dirty="0" smtClean="0">
                <a:ln w="11430"/>
                <a:solidFill>
                  <a:srgbClr val="FF0000"/>
                </a:solidFill>
                <a:effectLst>
                  <a:outerShdw blurRad="80000" dist="40000" dir="5040000" algn="tl">
                    <a:srgbClr val="000000">
                      <a:alpha val="30000"/>
                    </a:srgbClr>
                  </a:outerShdw>
                </a:effectLst>
              </a:rPr>
              <a:t>为人生幸福和社会美好献身教育事业</a:t>
            </a:r>
            <a:endParaRPr lang="zh-CN" altLang="en-US" sz="5400" b="1" cap="none" spc="0" dirty="0">
              <a:ln w="11430"/>
              <a:solidFill>
                <a:srgbClr val="FF000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2409413" y="555763"/>
            <a:ext cx="3185487" cy="369332"/>
          </a:xfrm>
          <a:prstGeom prst="rect">
            <a:avLst/>
          </a:prstGeom>
        </p:spPr>
        <p:txBody>
          <a:bodyPr wrap="none">
            <a:spAutoFit/>
          </a:bodyPr>
          <a:lstStyle/>
          <a:p>
            <a:r>
              <a:rPr lang="zh-CN" altLang="en-US" b="1" dirty="0">
                <a:solidFill>
                  <a:schemeClr val="bg1"/>
                </a:solidFill>
              </a:rPr>
              <a:t>《基于行动的研究能力课程》</a:t>
            </a:r>
          </a:p>
        </p:txBody>
      </p:sp>
      <p:sp>
        <p:nvSpPr>
          <p:cNvPr id="3" name="矩形 2"/>
          <p:cNvSpPr/>
          <p:nvPr/>
        </p:nvSpPr>
        <p:spPr>
          <a:xfrm>
            <a:off x="1416383" y="3219172"/>
            <a:ext cx="4178517" cy="861774"/>
          </a:xfrm>
          <a:prstGeom prst="rect">
            <a:avLst/>
          </a:prstGeom>
        </p:spPr>
        <p:txBody>
          <a:bodyPr wrap="square">
            <a:spAutoFit/>
          </a:bodyPr>
          <a:lstStyle/>
          <a:p>
            <a:r>
              <a:rPr lang="en-US" altLang="zh-CN" sz="5000" b="1" dirty="0">
                <a:solidFill>
                  <a:srgbClr val="064A91"/>
                </a:solidFill>
                <a:latin typeface="+mn-ea"/>
              </a:rPr>
              <a:t>Thanks</a:t>
            </a:r>
            <a:r>
              <a:rPr lang="zh-CN" altLang="en-US" sz="5000" b="1" dirty="0">
                <a:solidFill>
                  <a:srgbClr val="064A91"/>
                </a:solidFill>
                <a:latin typeface="+mn-ea"/>
              </a:rPr>
              <a:t>！</a:t>
            </a:r>
            <a:endParaRPr lang="en-US" altLang="zh-CN" sz="5000" b="1" dirty="0">
              <a:solidFill>
                <a:srgbClr val="064A91"/>
              </a:solidFill>
              <a:latin typeface="+mn-ea"/>
            </a:endParaRPr>
          </a:p>
        </p:txBody>
      </p:sp>
      <p:pic>
        <p:nvPicPr>
          <p:cNvPr id="12" name="图片 1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698992" y="1377696"/>
            <a:ext cx="3493008" cy="5480304"/>
          </a:xfrm>
          <a:prstGeom prst="rect">
            <a:avLst/>
          </a:prstGeom>
        </p:spPr>
      </p:pic>
      <p:pic>
        <p:nvPicPr>
          <p:cNvPr id="8" name="图片 7"/>
          <p:cNvPicPr>
            <a:picLocks noChangeAspect="1"/>
          </p:cNvPicPr>
          <p:nvPr/>
        </p:nvPicPr>
        <p:blipFill>
          <a:blip r:embed="rId3"/>
          <a:stretch>
            <a:fillRect/>
          </a:stretch>
        </p:blipFill>
        <p:spPr>
          <a:xfrm>
            <a:off x="9207246" y="460548"/>
            <a:ext cx="2476500" cy="368300"/>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30856" y="53314"/>
            <a:ext cx="2403914" cy="853203"/>
          </a:xfrm>
          <a:prstGeom prst="rect">
            <a:avLst/>
          </a:prstGeom>
        </p:spPr>
      </p:pic>
      <p:sp>
        <p:nvSpPr>
          <p:cNvPr id="7" name="灯片编号占位符 6"/>
          <p:cNvSpPr>
            <a:spLocks noGrp="1"/>
          </p:cNvSpPr>
          <p:nvPr>
            <p:ph type="sldNum" sz="quarter" idx="12"/>
          </p:nvPr>
        </p:nvSpPr>
        <p:spPr/>
        <p:txBody>
          <a:bodyPr/>
          <a:lstStyle/>
          <a:p>
            <a:fld id="{47EBC45F-4C12-7443-9859-712EC8ACF082}" type="slidenum">
              <a:rPr kumimoji="1" lang="zh-CN" altLang="en-US" smtClean="0"/>
              <a:pPr/>
              <a:t>65</a:t>
            </a:fld>
            <a:endParaRPr kumimoji="1"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0" y="1536700"/>
            <a:ext cx="1054100" cy="3784600"/>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698992" y="1377696"/>
            <a:ext cx="3493008" cy="5480304"/>
          </a:xfrm>
          <a:prstGeom prst="rect">
            <a:avLst/>
          </a:prstGeom>
        </p:spPr>
      </p:pic>
      <p:sp>
        <p:nvSpPr>
          <p:cNvPr id="5" name="文本框 4"/>
          <p:cNvSpPr txBox="1"/>
          <p:nvPr/>
        </p:nvSpPr>
        <p:spPr>
          <a:xfrm>
            <a:off x="2169223" y="1602100"/>
            <a:ext cx="6466707" cy="4246245"/>
          </a:xfrm>
          <a:prstGeom prst="rect">
            <a:avLst/>
          </a:prstGeom>
          <a:noFill/>
        </p:spPr>
        <p:txBody>
          <a:bodyPr wrap="square" rtlCol="0">
            <a:spAutoFit/>
          </a:bodyPr>
          <a:lstStyle/>
          <a:p>
            <a:pPr>
              <a:lnSpc>
                <a:spcPct val="150000"/>
              </a:lnSpc>
            </a:pPr>
            <a:r>
              <a:rPr lang="zh-CN" altLang="en-US" sz="3600" b="1" dirty="0">
                <a:solidFill>
                  <a:srgbClr val="002060"/>
                </a:solidFill>
                <a:latin typeface="+mn-ea"/>
              </a:rPr>
              <a:t>一、内容概述</a:t>
            </a:r>
            <a:endParaRPr lang="en-US" altLang="zh-CN" sz="3600" b="1" dirty="0">
              <a:solidFill>
                <a:srgbClr val="002060"/>
              </a:solidFill>
              <a:latin typeface="+mn-ea"/>
            </a:endParaRPr>
          </a:p>
          <a:p>
            <a:pPr>
              <a:lnSpc>
                <a:spcPct val="150000"/>
              </a:lnSpc>
            </a:pPr>
            <a:r>
              <a:rPr lang="zh-CN" altLang="en-US" sz="3600" b="1" dirty="0">
                <a:solidFill>
                  <a:srgbClr val="002060"/>
                </a:solidFill>
                <a:latin typeface="+mn-ea"/>
              </a:rPr>
              <a:t>二、学习目标</a:t>
            </a:r>
            <a:endParaRPr lang="en-US" altLang="zh-CN" sz="3600" b="1" dirty="0">
              <a:solidFill>
                <a:srgbClr val="002060"/>
              </a:solidFill>
              <a:latin typeface="+mn-ea"/>
            </a:endParaRPr>
          </a:p>
          <a:p>
            <a:pPr>
              <a:lnSpc>
                <a:spcPct val="150000"/>
              </a:lnSpc>
            </a:pPr>
            <a:r>
              <a:rPr lang="zh-CN" altLang="en-US" sz="3600" b="1" dirty="0">
                <a:solidFill>
                  <a:srgbClr val="0070C0"/>
                </a:solidFill>
                <a:latin typeface="+mn-ea"/>
              </a:rPr>
              <a:t>三、学习内容</a:t>
            </a:r>
            <a:endParaRPr lang="en-US" altLang="zh-CN" sz="3600" b="1" dirty="0">
              <a:solidFill>
                <a:srgbClr val="0070C0"/>
              </a:solidFill>
              <a:latin typeface="+mn-ea"/>
            </a:endParaRPr>
          </a:p>
          <a:p>
            <a:pPr>
              <a:lnSpc>
                <a:spcPct val="150000"/>
              </a:lnSpc>
            </a:pPr>
            <a:r>
              <a:rPr lang="zh-CN" altLang="en-US" sz="3600" b="1" dirty="0">
                <a:solidFill>
                  <a:srgbClr val="002060"/>
                </a:solidFill>
                <a:latin typeface="+mn-ea"/>
              </a:rPr>
              <a:t>四、本期作业</a:t>
            </a:r>
            <a:endParaRPr lang="en-US" altLang="zh-CN" sz="3600" b="1" dirty="0">
              <a:solidFill>
                <a:srgbClr val="002060"/>
              </a:solidFill>
              <a:latin typeface="+mn-ea"/>
            </a:endParaRPr>
          </a:p>
          <a:p>
            <a:pPr>
              <a:lnSpc>
                <a:spcPct val="150000"/>
              </a:lnSpc>
            </a:pPr>
            <a:r>
              <a:rPr lang="zh-CN" altLang="en-US" sz="3600" b="1" dirty="0">
                <a:solidFill>
                  <a:srgbClr val="002060"/>
                </a:solidFill>
                <a:latin typeface="+mn-ea"/>
              </a:rPr>
              <a:t>五、参考资料</a:t>
            </a:r>
            <a:endParaRPr lang="en-US" altLang="zh-CN" sz="3600" b="1" dirty="0">
              <a:solidFill>
                <a:srgbClr val="002060"/>
              </a:solidFill>
              <a:latin typeface="+mn-ea"/>
            </a:endParaRPr>
          </a:p>
        </p:txBody>
      </p:sp>
      <p:sp>
        <p:nvSpPr>
          <p:cNvPr id="6" name="灯片编号占位符 5"/>
          <p:cNvSpPr>
            <a:spLocks noGrp="1"/>
          </p:cNvSpPr>
          <p:nvPr>
            <p:ph type="sldNum" sz="quarter" idx="12"/>
          </p:nvPr>
        </p:nvSpPr>
        <p:spPr/>
        <p:txBody>
          <a:bodyPr/>
          <a:lstStyle/>
          <a:p>
            <a:fld id="{47EBC45F-4C12-7443-9859-712EC8ACF082}" type="slidenum">
              <a:rPr kumimoji="1" lang="zh-CN" altLang="en-US" smtClean="0"/>
              <a:pPr/>
              <a:t>7</a:t>
            </a:fld>
            <a:endParaRPr kumimoji="1"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043124" y="2518725"/>
            <a:ext cx="9424670" cy="1754326"/>
          </a:xfrm>
          <a:prstGeom prst="rect">
            <a:avLst/>
          </a:prstGeom>
          <a:noFill/>
        </p:spPr>
        <p:txBody>
          <a:bodyPr wrap="square" rtlCol="0">
            <a:spAutoFit/>
          </a:bodyPr>
          <a:lstStyle/>
          <a:p>
            <a:pPr>
              <a:lnSpc>
                <a:spcPct val="150000"/>
              </a:lnSpc>
            </a:pPr>
            <a:r>
              <a:rPr lang="zh-CN" altLang="en-US" sz="3600" b="1" dirty="0">
                <a:solidFill>
                  <a:srgbClr val="00B0F0"/>
                </a:solidFill>
                <a:latin typeface="+mn-ea"/>
              </a:rPr>
              <a:t>第一部分</a:t>
            </a:r>
            <a:r>
              <a:rPr lang="zh-CN" altLang="en-US" sz="3600" b="1" dirty="0" smtClean="0">
                <a:solidFill>
                  <a:srgbClr val="00B0F0"/>
                </a:solidFill>
                <a:latin typeface="+mn-ea"/>
              </a:rPr>
              <a:t>：领导学校办学育人的一般要求</a:t>
            </a:r>
            <a:endParaRPr lang="en-US" altLang="zh-CN" sz="3600" b="1" dirty="0" smtClean="0">
              <a:solidFill>
                <a:srgbClr val="00B0F0"/>
              </a:solidFill>
              <a:latin typeface="+mn-ea"/>
            </a:endParaRPr>
          </a:p>
          <a:p>
            <a:pPr>
              <a:lnSpc>
                <a:spcPct val="150000"/>
              </a:lnSpc>
            </a:pPr>
            <a:r>
              <a:rPr lang="en-US" altLang="zh-CN" sz="3600" b="1" dirty="0" smtClean="0">
                <a:solidFill>
                  <a:srgbClr val="00B0F0"/>
                </a:solidFill>
                <a:latin typeface="+mn-ea"/>
              </a:rPr>
              <a:t>             </a:t>
            </a:r>
            <a:endParaRPr lang="en-US" altLang="zh-CN" sz="3200" b="1" dirty="0">
              <a:solidFill>
                <a:srgbClr val="FF0000"/>
              </a:solidFill>
              <a:latin typeface="华文楷体" pitchFamily="2" charset="-122"/>
              <a:ea typeface="华文楷体" pitchFamily="2" charset="-122"/>
            </a:endParaRPr>
          </a:p>
        </p:txBody>
      </p:sp>
      <p:pic>
        <p:nvPicPr>
          <p:cNvPr id="2" name="图片 1"/>
          <p:cNvPicPr>
            <a:picLocks noChangeAspect="1"/>
          </p:cNvPicPr>
          <p:nvPr/>
        </p:nvPicPr>
        <p:blipFill>
          <a:blip r:embed="rId2"/>
          <a:stretch>
            <a:fillRect/>
          </a:stretch>
        </p:blipFill>
        <p:spPr>
          <a:xfrm>
            <a:off x="0" y="0"/>
            <a:ext cx="1295400" cy="6858000"/>
          </a:xfrm>
          <a:prstGeom prst="rect">
            <a:avLst/>
          </a:prstGeom>
        </p:spPr>
      </p:pic>
      <p:sp>
        <p:nvSpPr>
          <p:cNvPr id="4" name="灯片编号占位符 3"/>
          <p:cNvSpPr>
            <a:spLocks noGrp="1"/>
          </p:cNvSpPr>
          <p:nvPr>
            <p:ph type="sldNum" sz="quarter" idx="12"/>
          </p:nvPr>
        </p:nvSpPr>
        <p:spPr/>
        <p:txBody>
          <a:bodyPr/>
          <a:lstStyle/>
          <a:p>
            <a:fld id="{47EBC45F-4C12-7443-9859-712EC8ACF082}" type="slidenum">
              <a:rPr kumimoji="1" lang="zh-CN" altLang="en-US" smtClean="0"/>
              <a:pPr/>
              <a:t>8</a:t>
            </a:fld>
            <a:endParaRPr kumimoji="1"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0" y="0"/>
            <a:ext cx="12192000" cy="1130300"/>
          </a:xfrm>
          <a:prstGeom prst="rect">
            <a:avLst/>
          </a:prstGeom>
        </p:spPr>
      </p:pic>
      <p:sp>
        <p:nvSpPr>
          <p:cNvPr id="10" name="矩形 9"/>
          <p:cNvSpPr/>
          <p:nvPr/>
        </p:nvSpPr>
        <p:spPr>
          <a:xfrm>
            <a:off x="573646" y="1333486"/>
            <a:ext cx="2818400" cy="461665"/>
          </a:xfrm>
          <a:prstGeom prst="rect">
            <a:avLst/>
          </a:prstGeom>
        </p:spPr>
        <p:txBody>
          <a:bodyPr wrap="none">
            <a:spAutoFit/>
          </a:bodyPr>
          <a:lstStyle/>
          <a:p>
            <a:r>
              <a:rPr lang="zh-CN" altLang="en-US" sz="2400" b="1" spc="300" dirty="0">
                <a:solidFill>
                  <a:srgbClr val="064A91"/>
                </a:solidFill>
              </a:rPr>
              <a:t>（一）知识点</a:t>
            </a:r>
            <a:r>
              <a:rPr lang="en-US" altLang="zh-CN" sz="2400" b="1" spc="300" dirty="0">
                <a:solidFill>
                  <a:srgbClr val="064A91"/>
                </a:solidFill>
              </a:rPr>
              <a:t>1</a:t>
            </a:r>
            <a:r>
              <a:rPr lang="zh-CN" altLang="en-US" sz="2400" b="1" spc="300" dirty="0">
                <a:solidFill>
                  <a:srgbClr val="064A91"/>
                </a:solidFill>
              </a:rPr>
              <a:t>：</a:t>
            </a:r>
            <a:endParaRPr lang="en-US" altLang="zh-CN" sz="2400" b="1" spc="300" dirty="0">
              <a:solidFill>
                <a:srgbClr val="064A91"/>
              </a:solidFill>
            </a:endParaRPr>
          </a:p>
        </p:txBody>
      </p:sp>
      <p:sp>
        <p:nvSpPr>
          <p:cNvPr id="11" name="矩形 10"/>
          <p:cNvSpPr/>
          <p:nvPr/>
        </p:nvSpPr>
        <p:spPr>
          <a:xfrm>
            <a:off x="709562" y="1975986"/>
            <a:ext cx="8998226" cy="3538220"/>
          </a:xfrm>
          <a:prstGeom prst="rect">
            <a:avLst/>
          </a:prstGeom>
        </p:spPr>
        <p:txBody>
          <a:bodyPr wrap="square">
            <a:spAutoFit/>
          </a:bodyPr>
          <a:lstStyle/>
          <a:p>
            <a:pPr indent="304800" algn="l">
              <a:buClrTx/>
              <a:buSzTx/>
              <a:buFontTx/>
            </a:pPr>
            <a:endParaRPr lang="en-US" altLang="zh-CN" sz="2800" kern="100" dirty="0">
              <a:solidFill>
                <a:srgbClr val="064A91"/>
              </a:solidFill>
              <a:latin typeface="+mn-ea"/>
              <a:cs typeface="Times New Roman" panose="02020603050405020304" pitchFamily="18" charset="0"/>
            </a:endParaRPr>
          </a:p>
          <a:p>
            <a:pPr indent="304800" algn="l">
              <a:buClrTx/>
              <a:buSzTx/>
              <a:buFontTx/>
            </a:pPr>
            <a:r>
              <a:rPr lang="en-US" altLang="zh-CN" sz="2800" kern="100" dirty="0">
                <a:solidFill>
                  <a:srgbClr val="064A91"/>
                </a:solidFill>
                <a:latin typeface="+mn-ea"/>
                <a:cs typeface="Times New Roman" panose="02020603050405020304" pitchFamily="18" charset="0"/>
              </a:rPr>
              <a:t>1. 校长是一所学校行政与业务的最高负责人。</a:t>
            </a:r>
          </a:p>
          <a:p>
            <a:pPr indent="304800" algn="l">
              <a:buClrTx/>
              <a:buSzTx/>
              <a:buFontTx/>
            </a:pPr>
            <a:endParaRPr lang="en-US" altLang="zh-CN" sz="2800" kern="100" dirty="0">
              <a:solidFill>
                <a:srgbClr val="064A91"/>
              </a:solidFill>
              <a:latin typeface="+mn-ea"/>
              <a:cs typeface="Times New Roman" panose="02020603050405020304" pitchFamily="18" charset="0"/>
            </a:endParaRPr>
          </a:p>
          <a:p>
            <a:pPr indent="304800" algn="l">
              <a:buClrTx/>
              <a:buSzTx/>
              <a:buFontTx/>
            </a:pPr>
            <a:endParaRPr lang="en-US" altLang="zh-CN" sz="2800" kern="100" dirty="0">
              <a:solidFill>
                <a:srgbClr val="064A91"/>
              </a:solidFill>
              <a:latin typeface="+mn-ea"/>
              <a:cs typeface="Times New Roman" panose="02020603050405020304" pitchFamily="18" charset="0"/>
            </a:endParaRPr>
          </a:p>
          <a:p>
            <a:pPr indent="304800" algn="l">
              <a:buClrTx/>
              <a:buSzTx/>
              <a:buFontTx/>
            </a:pPr>
            <a:endParaRPr lang="en-US" altLang="zh-CN" sz="2800" kern="100" dirty="0">
              <a:solidFill>
                <a:srgbClr val="064A91"/>
              </a:solidFill>
              <a:latin typeface="+mn-ea"/>
              <a:cs typeface="Times New Roman" panose="02020603050405020304" pitchFamily="18" charset="0"/>
            </a:endParaRPr>
          </a:p>
          <a:p>
            <a:pPr indent="304800" algn="l">
              <a:buClrTx/>
              <a:buSzTx/>
              <a:buFontTx/>
            </a:pPr>
            <a:endParaRPr lang="en-US" altLang="zh-CN" sz="2800" kern="100" dirty="0">
              <a:solidFill>
                <a:srgbClr val="064A91"/>
              </a:solidFill>
              <a:latin typeface="+mn-ea"/>
              <a:cs typeface="Times New Roman" panose="02020603050405020304" pitchFamily="18" charset="0"/>
            </a:endParaRPr>
          </a:p>
          <a:p>
            <a:pPr indent="304800" algn="l">
              <a:buClrTx/>
              <a:buSzTx/>
              <a:buFontTx/>
            </a:pPr>
            <a:r>
              <a:rPr lang="en-US" altLang="zh-CN" sz="2800" kern="100" dirty="0">
                <a:solidFill>
                  <a:srgbClr val="064A91"/>
                </a:solidFill>
                <a:latin typeface="+mn-ea"/>
                <a:cs typeface="Times New Roman" panose="02020603050405020304" pitchFamily="18" charset="0"/>
                <a:sym typeface="+mn-ea"/>
              </a:rPr>
              <a:t>2</a:t>
            </a:r>
            <a:r>
              <a:rPr lang="zh-CN" altLang="en-US" sz="2800" kern="100" dirty="0">
                <a:solidFill>
                  <a:srgbClr val="064A91"/>
                </a:solidFill>
                <a:latin typeface="+mn-ea"/>
                <a:cs typeface="Times New Roman" panose="02020603050405020304" pitchFamily="18" charset="0"/>
                <a:sym typeface="+mn-ea"/>
              </a:rPr>
              <a:t>、</a:t>
            </a:r>
            <a:r>
              <a:rPr lang="en-US" altLang="zh-CN" sz="2800" kern="100" dirty="0">
                <a:solidFill>
                  <a:srgbClr val="064A91"/>
                </a:solidFill>
                <a:latin typeface="+mn-ea"/>
                <a:cs typeface="Times New Roman" panose="02020603050405020304" pitchFamily="18" charset="0"/>
                <a:sym typeface="+mn-ea"/>
              </a:rPr>
              <a:t>校长司职两主线，行政线与业务线。</a:t>
            </a:r>
            <a:endParaRPr lang="en-US" altLang="zh-CN" sz="2800" kern="100" dirty="0">
              <a:solidFill>
                <a:srgbClr val="064A91"/>
              </a:solidFill>
              <a:latin typeface="+mn-ea"/>
              <a:cs typeface="Times New Roman" panose="02020603050405020304" pitchFamily="18" charset="0"/>
            </a:endParaRPr>
          </a:p>
          <a:p>
            <a:pPr indent="304800" algn="l">
              <a:buClrTx/>
              <a:buSzTx/>
              <a:buFontTx/>
            </a:pPr>
            <a:endParaRPr lang="en-US" altLang="zh-CN" sz="2800" kern="100" dirty="0">
              <a:solidFill>
                <a:srgbClr val="064A91"/>
              </a:solidFill>
              <a:latin typeface="+mn-ea"/>
              <a:cs typeface="Times New Roman" panose="02020603050405020304" pitchFamily="18" charset="0"/>
            </a:endParaRPr>
          </a:p>
        </p:txBody>
      </p:sp>
      <p:sp>
        <p:nvSpPr>
          <p:cNvPr id="12" name="标题 1"/>
          <p:cNvSpPr txBox="1"/>
          <p:nvPr/>
        </p:nvSpPr>
        <p:spPr>
          <a:xfrm>
            <a:off x="1019175" y="318770"/>
            <a:ext cx="8493125" cy="7975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a:solidFill>
                  <a:schemeClr val="bg1"/>
                </a:solidFill>
                <a:latin typeface="+mn-ea"/>
                <a:ea typeface="+mn-ea"/>
              </a:rPr>
              <a:t>第一部分：</a:t>
            </a:r>
            <a:r>
              <a:rPr lang="zh-CN" altLang="en-US" sz="3200" b="1" dirty="0">
                <a:solidFill>
                  <a:schemeClr val="bg1"/>
                </a:solidFill>
                <a:latin typeface="+mn-ea"/>
                <a:sym typeface="+mn-ea"/>
              </a:rPr>
              <a:t>校长优化自身工作的理念</a:t>
            </a:r>
            <a:endParaRPr lang="zh-CN" altLang="en-US" sz="3200" b="1" dirty="0">
              <a:solidFill>
                <a:schemeClr val="bg1"/>
              </a:solidFill>
              <a:latin typeface="+mn-ea"/>
              <a:ea typeface="+mn-ea"/>
              <a:sym typeface="+mn-ea"/>
            </a:endParaRPr>
          </a:p>
        </p:txBody>
      </p:sp>
      <p:sp>
        <p:nvSpPr>
          <p:cNvPr id="7" name="矩形 6"/>
          <p:cNvSpPr/>
          <p:nvPr/>
        </p:nvSpPr>
        <p:spPr>
          <a:xfrm>
            <a:off x="709562" y="3856901"/>
            <a:ext cx="8998226" cy="768350"/>
          </a:xfrm>
          <a:prstGeom prst="rect">
            <a:avLst/>
          </a:prstGeom>
        </p:spPr>
        <p:txBody>
          <a:bodyPr wrap="square">
            <a:spAutoFit/>
          </a:bodyPr>
          <a:lstStyle/>
          <a:p>
            <a:pPr indent="304800"/>
            <a:endParaRPr lang="en-US" altLang="zh-CN" sz="1600" kern="100" dirty="0">
              <a:solidFill>
                <a:schemeClr val="tx1">
                  <a:lumMod val="65000"/>
                  <a:lumOff val="35000"/>
                </a:schemeClr>
              </a:solidFill>
              <a:latin typeface="+mn-ea"/>
              <a:cs typeface="Times New Roman" panose="02020603050405020304" pitchFamily="18" charset="0"/>
            </a:endParaRPr>
          </a:p>
          <a:p>
            <a:pPr indent="304800"/>
            <a:endParaRPr sz="2800" kern="100" dirty="0">
              <a:solidFill>
                <a:srgbClr val="064A91"/>
              </a:solidFill>
              <a:latin typeface="+mn-ea"/>
              <a:cs typeface="Times New Roman" panose="02020603050405020304" pitchFamily="18" charset="0"/>
            </a:endParaRPr>
          </a:p>
        </p:txBody>
      </p:sp>
      <p:sp>
        <p:nvSpPr>
          <p:cNvPr id="9" name="灯片编号占位符 8"/>
          <p:cNvSpPr>
            <a:spLocks noGrp="1"/>
          </p:cNvSpPr>
          <p:nvPr>
            <p:ph type="sldNum" sz="quarter" idx="12"/>
          </p:nvPr>
        </p:nvSpPr>
        <p:spPr/>
        <p:txBody>
          <a:bodyPr/>
          <a:lstStyle/>
          <a:p>
            <a:fld id="{47EBC45F-4C12-7443-9859-712EC8ACF082}" type="slidenum">
              <a:rPr kumimoji="1" lang="zh-CN" altLang="en-US" smtClean="0"/>
              <a:pPr/>
              <a:t>9</a:t>
            </a:fld>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6" end="6"/>
                                            </p:txEl>
                                          </p:spTgt>
                                        </p:tgtEl>
                                        <p:attrNameLst>
                                          <p:attrName>style.visibility</p:attrName>
                                        </p:attrNameLst>
                                      </p:cBhvr>
                                      <p:to>
                                        <p:strVal val="visible"/>
                                      </p:to>
                                    </p:set>
                                    <p:anim calcmode="lin" valueType="num">
                                      <p:cBhvr additive="base">
                                        <p:cTn id="1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5161</Words>
  <Application>Microsoft Office PowerPoint</Application>
  <PresentationFormat>自定义</PresentationFormat>
  <Paragraphs>563</Paragraphs>
  <Slides>65</Slides>
  <Notes>0</Notes>
  <HiddenSlides>0</HiddenSlides>
  <MMClips>0</MMClips>
  <ScaleCrop>false</ScaleCrop>
  <HeadingPairs>
    <vt:vector size="4" baseType="variant">
      <vt:variant>
        <vt:lpstr>主题</vt:lpstr>
      </vt:variant>
      <vt:variant>
        <vt:i4>2</vt:i4>
      </vt:variant>
      <vt:variant>
        <vt:lpstr>幻灯片标题</vt:lpstr>
      </vt:variant>
      <vt:variant>
        <vt:i4>65</vt:i4>
      </vt:variant>
    </vt:vector>
  </HeadingPairs>
  <TitlesOfParts>
    <vt:vector size="67" baseType="lpstr">
      <vt:lpstr>Office 主题</vt:lpstr>
      <vt:lpstr>1_Office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学习、知道、记住、生成理念（1）</vt:lpstr>
      <vt:lpstr>学习、知道、记住、践行新理念（2）</vt:lpstr>
      <vt:lpstr>学习、知道、记住、践行新理念（3）</vt:lpstr>
      <vt:lpstr>完善制度，治理体系、能力现代化</vt:lpstr>
      <vt:lpstr>阅读材料——形成个人理念</vt:lpstr>
      <vt:lpstr>阅读材料——形成个人理念</vt:lpstr>
      <vt:lpstr>思考理念提高认识的训练活动</vt:lpstr>
      <vt:lpstr>理性看，齐心干！</vt:lpstr>
      <vt:lpstr>促进学生个体发展育人合力作用</vt:lpstr>
      <vt:lpstr>幻灯片 20</vt:lpstr>
      <vt:lpstr>幻灯片 21</vt:lpstr>
      <vt:lpstr>心往一块想</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关注人类未来，布好教育底色</vt:lpstr>
      <vt:lpstr>有基底，开眼界，高境界的范例</vt:lpstr>
      <vt:lpstr>有基底，开眼界，高境界的范例</vt:lpstr>
      <vt:lpstr>任务：建立一个厚底蕴、宽视野、高境界的素材库，适时能用且用好</vt:lpstr>
      <vt:lpstr>中小学教师专业标准（思考职业境界）</vt:lpstr>
      <vt:lpstr>幻灯片 41</vt:lpstr>
      <vt:lpstr>幻灯片 42</vt:lpstr>
      <vt:lpstr>幻灯片 43</vt:lpstr>
      <vt:lpstr>推荐两组厚底蕴、升境界的纲目</vt:lpstr>
      <vt:lpstr>幻灯片 45</vt:lpstr>
      <vt:lpstr>幻灯片 46</vt:lpstr>
      <vt:lpstr>幻灯片 47</vt:lpstr>
      <vt:lpstr>从理念开始，做体系思考</vt:lpstr>
      <vt:lpstr>开展用理念境界引领行为的训练</vt:lpstr>
      <vt:lpstr>布置任务：完成素养与能力结构设计</vt:lpstr>
      <vt:lpstr>总体思考、格局行动的解释</vt:lpstr>
      <vt:lpstr>我设计的修炼本人能力的结构</vt:lpstr>
      <vt:lpstr>幻灯片 53</vt:lpstr>
      <vt:lpstr>幻灯片 54</vt:lpstr>
      <vt:lpstr>怎样提高判断力、分析力、化解力</vt:lpstr>
      <vt:lpstr>怎样提高判断力、分析力、化解力</vt:lpstr>
      <vt:lpstr>怎样提高判断力、分析力、化解力</vt:lpstr>
      <vt:lpstr>怎样提高判断力、分析力、化解力</vt:lpstr>
      <vt:lpstr>怎样提高判断力、分析力、操作力</vt:lpstr>
      <vt:lpstr>两个现场思想表达能力的训练</vt:lpstr>
      <vt:lpstr>幻灯片 61</vt:lpstr>
      <vt:lpstr>幻灯片 62</vt:lpstr>
      <vt:lpstr>在生活中我快乐地向前！</vt:lpstr>
      <vt:lpstr>中共中央 国务院 关于全面深化新时代教师队伍建设改革的意见</vt:lpstr>
      <vt:lpstr>幻灯片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007</cp:lastModifiedBy>
  <cp:revision>77</cp:revision>
  <dcterms:created xsi:type="dcterms:W3CDTF">2020-04-23T05:44:00Z</dcterms:created>
  <dcterms:modified xsi:type="dcterms:W3CDTF">2020-08-17T08:27:46Z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2052-11.1.0.9662</vt:lpwstr>
  </property>
</Properties>
</file>